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4.svg" ContentType="image/svg+xml"/>
  <Override PartName="/ppt/media/image36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84" r:id="rId6"/>
    <p:sldId id="269" r:id="rId7"/>
    <p:sldId id="271" r:id="rId8"/>
    <p:sldId id="272" r:id="rId9"/>
    <p:sldId id="336" r:id="rId10"/>
    <p:sldId id="334" r:id="rId11"/>
    <p:sldId id="311" r:id="rId12"/>
    <p:sldId id="307" r:id="rId13"/>
    <p:sldId id="277" r:id="rId14"/>
    <p:sldId id="280" r:id="rId15"/>
    <p:sldId id="281" r:id="rId16"/>
    <p:sldId id="282" r:id="rId17"/>
    <p:sldId id="283" r:id="rId18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image" Target="../media/image4.png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image" Target="../media/image9.svg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2.pn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image" Target="../media/image4.png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image" Target="../media/image5.png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5" Type="http://schemas.openxmlformats.org/officeDocument/2006/relationships/image" Target="../media/image7.svg"/><Relationship Id="rId14" Type="http://schemas.openxmlformats.org/officeDocument/2006/relationships/image" Target="../media/image6.png"/><Relationship Id="rId13" Type="http://schemas.openxmlformats.org/officeDocument/2006/relationships/tags" Target="../tags/tag26.xml"/><Relationship Id="rId12" Type="http://schemas.openxmlformats.org/officeDocument/2006/relationships/image" Target="../media/image3.svg"/><Relationship Id="rId11" Type="http://schemas.openxmlformats.org/officeDocument/2006/relationships/image" Target="../media/image2.png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image" Target="../media/image8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1" Type="http://schemas.openxmlformats.org/officeDocument/2006/relationships/tags" Target="../tags/tag33.xml"/><Relationship Id="rId10" Type="http://schemas.openxmlformats.org/officeDocument/2006/relationships/image" Target="../media/image3.sv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305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21970" y="270034"/>
            <a:ext cx="8101489" cy="43634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3880" y="200027"/>
            <a:ext cx="8096315" cy="64770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976313"/>
            <a:ext cx="8099316" cy="304165"/>
          </a:xfrm>
        </p:spPr>
        <p:txBody>
          <a:bodyPr anchor="t"/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1586845"/>
            <a:ext cx="1175304" cy="780050"/>
          </a:xfrm>
          <a:custGeom>
            <a:avLst/>
            <a:gdLst>
              <a:gd name="connsiteX0" fmla="*/ 15716 w 12052711"/>
              <a:gd name="connsiteY0" fmla="*/ 1765143 h 8445450"/>
              <a:gd name="connsiteX1" fmla="*/ 11652 w 12052711"/>
              <a:gd name="connsiteY1" fmla="*/ 1767839 h 8445450"/>
              <a:gd name="connsiteX2" fmla="*/ 15754 w 12052711"/>
              <a:gd name="connsiteY2" fmla="*/ 1770476 h 8445450"/>
              <a:gd name="connsiteX3" fmla="*/ 10387322 w 12052711"/>
              <a:gd name="connsiteY3" fmla="*/ 8434810 h 8445450"/>
              <a:gd name="connsiteX4" fmla="*/ 10390062 w 12052711"/>
              <a:gd name="connsiteY4" fmla="*/ 8436530 h 8445450"/>
              <a:gd name="connsiteX5" fmla="*/ 10391782 w 12052711"/>
              <a:gd name="connsiteY5" fmla="*/ 8433726 h 8445450"/>
              <a:gd name="connsiteX6" fmla="*/ 12042327 w 12052711"/>
              <a:gd name="connsiteY6" fmla="*/ 5680106 h 8445450"/>
              <a:gd name="connsiteX7" fmla="*/ 12043984 w 12052711"/>
              <a:gd name="connsiteY7" fmla="*/ 5677385 h 8445450"/>
              <a:gd name="connsiteX8" fmla="*/ 12041244 w 12052711"/>
              <a:gd name="connsiteY8" fmla="*/ 5675741 h 8445450"/>
              <a:gd name="connsiteX9" fmla="*/ 2663903 w 12052711"/>
              <a:gd name="connsiteY9" fmla="*/ 8586 h 8445450"/>
              <a:gd name="connsiteX10" fmla="*/ 2662177 w 12052711"/>
              <a:gd name="connsiteY10" fmla="*/ 7541 h 8445450"/>
              <a:gd name="connsiteX11" fmla="*/ 2660495 w 12052711"/>
              <a:gd name="connsiteY11" fmla="*/ 8658 h 8445450"/>
              <a:gd name="connsiteX12" fmla="*/ 15716 w 12052711"/>
              <a:gd name="connsiteY12" fmla="*/ 1765143 h 8445450"/>
              <a:gd name="connsiteX13" fmla="*/ 0 w 12052711"/>
              <a:gd name="connsiteY13" fmla="*/ 1767928 h 8445450"/>
              <a:gd name="connsiteX14" fmla="*/ 2662017 w 12052711"/>
              <a:gd name="connsiteY14" fmla="*/ 0 h 8445450"/>
              <a:gd name="connsiteX15" fmla="*/ 12052712 w 12052711"/>
              <a:gd name="connsiteY15" fmla="*/ 5675213 h 8445450"/>
              <a:gd name="connsiteX16" fmla="*/ 10392164 w 12052711"/>
              <a:gd name="connsiteY16" fmla="*/ 8445451 h 8445450"/>
              <a:gd name="connsiteX17" fmla="*/ 0 w 12052711"/>
              <a:gd name="connsiteY17" fmla="*/ 1767928 h 8445450"/>
              <a:gd name="connsiteX0-1" fmla="*/ 15716 w 12052712"/>
              <a:gd name="connsiteY0-2" fmla="*/ 1765143 h 8445451"/>
              <a:gd name="connsiteX1-3" fmla="*/ 11652 w 12052712"/>
              <a:gd name="connsiteY1-4" fmla="*/ 1767839 h 8445451"/>
              <a:gd name="connsiteX2-5" fmla="*/ 15754 w 12052712"/>
              <a:gd name="connsiteY2-6" fmla="*/ 1770476 h 8445451"/>
              <a:gd name="connsiteX3-7" fmla="*/ 10387322 w 12052712"/>
              <a:gd name="connsiteY3-8" fmla="*/ 8434810 h 8445451"/>
              <a:gd name="connsiteX4-9" fmla="*/ 10390062 w 12052712"/>
              <a:gd name="connsiteY4-10" fmla="*/ 8436530 h 8445451"/>
              <a:gd name="connsiteX5-11" fmla="*/ 10391782 w 12052712"/>
              <a:gd name="connsiteY5-12" fmla="*/ 8433726 h 8445451"/>
              <a:gd name="connsiteX6-13" fmla="*/ 12042327 w 12052712"/>
              <a:gd name="connsiteY6-14" fmla="*/ 5680106 h 8445451"/>
              <a:gd name="connsiteX7-15" fmla="*/ 12043984 w 12052712"/>
              <a:gd name="connsiteY7-16" fmla="*/ 5677385 h 8445451"/>
              <a:gd name="connsiteX8-17" fmla="*/ 12041244 w 12052712"/>
              <a:gd name="connsiteY8-18" fmla="*/ 5675741 h 8445451"/>
              <a:gd name="connsiteX9-19" fmla="*/ 2663903 w 12052712"/>
              <a:gd name="connsiteY9-20" fmla="*/ 8586 h 8445451"/>
              <a:gd name="connsiteX10-21" fmla="*/ 2662177 w 12052712"/>
              <a:gd name="connsiteY10-22" fmla="*/ 7541 h 8445451"/>
              <a:gd name="connsiteX11-23" fmla="*/ 2660495 w 12052712"/>
              <a:gd name="connsiteY11-24" fmla="*/ 8658 h 8445451"/>
              <a:gd name="connsiteX12-25" fmla="*/ 15716 w 12052712"/>
              <a:gd name="connsiteY12-26" fmla="*/ 1765143 h 8445451"/>
              <a:gd name="connsiteX13-27" fmla="*/ 0 w 12052712"/>
              <a:gd name="connsiteY13-28" fmla="*/ 1767928 h 8445451"/>
              <a:gd name="connsiteX14-29" fmla="*/ 2662017 w 12052712"/>
              <a:gd name="connsiteY14-30" fmla="*/ 0 h 8445451"/>
              <a:gd name="connsiteX15-31" fmla="*/ 12052712 w 12052712"/>
              <a:gd name="connsiteY15-32" fmla="*/ 5675213 h 8445451"/>
              <a:gd name="connsiteX16-33" fmla="*/ 10392164 w 12052712"/>
              <a:gd name="connsiteY16-34" fmla="*/ 8445451 h 8445451"/>
              <a:gd name="connsiteX17-35" fmla="*/ 600075 w 12052712"/>
              <a:gd name="connsiteY17-36" fmla="*/ 4282528 h 8445451"/>
              <a:gd name="connsiteX0-37" fmla="*/ 15716 w 12052712"/>
              <a:gd name="connsiteY0-38" fmla="*/ 1765143 h 8445451"/>
              <a:gd name="connsiteX1-39" fmla="*/ 11652 w 12052712"/>
              <a:gd name="connsiteY1-40" fmla="*/ 1767839 h 8445451"/>
              <a:gd name="connsiteX2-41" fmla="*/ 15754 w 12052712"/>
              <a:gd name="connsiteY2-42" fmla="*/ 1770476 h 8445451"/>
              <a:gd name="connsiteX3-43" fmla="*/ 10387322 w 12052712"/>
              <a:gd name="connsiteY3-44" fmla="*/ 8434810 h 8445451"/>
              <a:gd name="connsiteX4-45" fmla="*/ 10390062 w 12052712"/>
              <a:gd name="connsiteY4-46" fmla="*/ 8436530 h 8445451"/>
              <a:gd name="connsiteX5-47" fmla="*/ 10391782 w 12052712"/>
              <a:gd name="connsiteY5-48" fmla="*/ 8433726 h 8445451"/>
              <a:gd name="connsiteX6-49" fmla="*/ 12042327 w 12052712"/>
              <a:gd name="connsiteY6-50" fmla="*/ 5680106 h 8445451"/>
              <a:gd name="connsiteX7-51" fmla="*/ 12043984 w 12052712"/>
              <a:gd name="connsiteY7-52" fmla="*/ 5677385 h 8445451"/>
              <a:gd name="connsiteX8-53" fmla="*/ 12041244 w 12052712"/>
              <a:gd name="connsiteY8-54" fmla="*/ 5675741 h 8445451"/>
              <a:gd name="connsiteX9-55" fmla="*/ 2663903 w 12052712"/>
              <a:gd name="connsiteY9-56" fmla="*/ 8586 h 8445451"/>
              <a:gd name="connsiteX10-57" fmla="*/ 2662177 w 12052712"/>
              <a:gd name="connsiteY10-58" fmla="*/ 7541 h 8445451"/>
              <a:gd name="connsiteX11-59" fmla="*/ 2660495 w 12052712"/>
              <a:gd name="connsiteY11-60" fmla="*/ 8658 h 8445451"/>
              <a:gd name="connsiteX12-61" fmla="*/ 15716 w 12052712"/>
              <a:gd name="connsiteY12-62" fmla="*/ 1765143 h 8445451"/>
              <a:gd name="connsiteX13-63" fmla="*/ 0 w 12052712"/>
              <a:gd name="connsiteY13-64" fmla="*/ 1767928 h 8445451"/>
              <a:gd name="connsiteX14-65" fmla="*/ 2662017 w 12052712"/>
              <a:gd name="connsiteY14-66" fmla="*/ 0 h 8445451"/>
              <a:gd name="connsiteX15-67" fmla="*/ 12052712 w 12052712"/>
              <a:gd name="connsiteY15-68" fmla="*/ 5675213 h 8445451"/>
              <a:gd name="connsiteX16-69" fmla="*/ 10392164 w 12052712"/>
              <a:gd name="connsiteY16-70" fmla="*/ 8445451 h 8445451"/>
              <a:gd name="connsiteX0-71" fmla="*/ 4064 w 12041060"/>
              <a:gd name="connsiteY0-72" fmla="*/ 1765143 h 8445451"/>
              <a:gd name="connsiteX1-73" fmla="*/ 0 w 12041060"/>
              <a:gd name="connsiteY1-74" fmla="*/ 1767839 h 8445451"/>
              <a:gd name="connsiteX2-75" fmla="*/ 4102 w 12041060"/>
              <a:gd name="connsiteY2-76" fmla="*/ 1770476 h 8445451"/>
              <a:gd name="connsiteX3-77" fmla="*/ 10375670 w 12041060"/>
              <a:gd name="connsiteY3-78" fmla="*/ 8434810 h 8445451"/>
              <a:gd name="connsiteX4-79" fmla="*/ 10378410 w 12041060"/>
              <a:gd name="connsiteY4-80" fmla="*/ 8436530 h 8445451"/>
              <a:gd name="connsiteX5-81" fmla="*/ 10380130 w 12041060"/>
              <a:gd name="connsiteY5-82" fmla="*/ 8433726 h 8445451"/>
              <a:gd name="connsiteX6-83" fmla="*/ 12030675 w 12041060"/>
              <a:gd name="connsiteY6-84" fmla="*/ 5680106 h 8445451"/>
              <a:gd name="connsiteX7-85" fmla="*/ 12032332 w 12041060"/>
              <a:gd name="connsiteY7-86" fmla="*/ 5677385 h 8445451"/>
              <a:gd name="connsiteX8-87" fmla="*/ 12029592 w 12041060"/>
              <a:gd name="connsiteY8-88" fmla="*/ 5675741 h 8445451"/>
              <a:gd name="connsiteX9-89" fmla="*/ 2652251 w 12041060"/>
              <a:gd name="connsiteY9-90" fmla="*/ 8586 h 8445451"/>
              <a:gd name="connsiteX10-91" fmla="*/ 2650525 w 12041060"/>
              <a:gd name="connsiteY10-92" fmla="*/ 7541 h 8445451"/>
              <a:gd name="connsiteX11-93" fmla="*/ 2648843 w 12041060"/>
              <a:gd name="connsiteY11-94" fmla="*/ 8658 h 8445451"/>
              <a:gd name="connsiteX12-95" fmla="*/ 4064 w 12041060"/>
              <a:gd name="connsiteY12-96" fmla="*/ 1765143 h 8445451"/>
              <a:gd name="connsiteX13-97" fmla="*/ 855123 w 12041060"/>
              <a:gd name="connsiteY13-98" fmla="*/ 3015703 h 8445451"/>
              <a:gd name="connsiteX14-99" fmla="*/ 2650365 w 12041060"/>
              <a:gd name="connsiteY14-100" fmla="*/ 0 h 8445451"/>
              <a:gd name="connsiteX15-101" fmla="*/ 12041060 w 12041060"/>
              <a:gd name="connsiteY15-102" fmla="*/ 5675213 h 8445451"/>
              <a:gd name="connsiteX16-103" fmla="*/ 10380512 w 12041060"/>
              <a:gd name="connsiteY16-104" fmla="*/ 8445451 h 8445451"/>
              <a:gd name="connsiteX0-105" fmla="*/ 4064 w 12041060"/>
              <a:gd name="connsiteY0-106" fmla="*/ 1765143 h 8445451"/>
              <a:gd name="connsiteX1-107" fmla="*/ 0 w 12041060"/>
              <a:gd name="connsiteY1-108" fmla="*/ 1767839 h 8445451"/>
              <a:gd name="connsiteX2-109" fmla="*/ 4102 w 12041060"/>
              <a:gd name="connsiteY2-110" fmla="*/ 1770476 h 8445451"/>
              <a:gd name="connsiteX3-111" fmla="*/ 10375670 w 12041060"/>
              <a:gd name="connsiteY3-112" fmla="*/ 8434810 h 8445451"/>
              <a:gd name="connsiteX4-113" fmla="*/ 10378410 w 12041060"/>
              <a:gd name="connsiteY4-114" fmla="*/ 8436530 h 8445451"/>
              <a:gd name="connsiteX5-115" fmla="*/ 10380130 w 12041060"/>
              <a:gd name="connsiteY5-116" fmla="*/ 8433726 h 8445451"/>
              <a:gd name="connsiteX6-117" fmla="*/ 12030675 w 12041060"/>
              <a:gd name="connsiteY6-118" fmla="*/ 5680106 h 8445451"/>
              <a:gd name="connsiteX7-119" fmla="*/ 12032332 w 12041060"/>
              <a:gd name="connsiteY7-120" fmla="*/ 5677385 h 8445451"/>
              <a:gd name="connsiteX8-121" fmla="*/ 12029592 w 12041060"/>
              <a:gd name="connsiteY8-122" fmla="*/ 5675741 h 8445451"/>
              <a:gd name="connsiteX9-123" fmla="*/ 2652251 w 12041060"/>
              <a:gd name="connsiteY9-124" fmla="*/ 8586 h 8445451"/>
              <a:gd name="connsiteX10-125" fmla="*/ 2650525 w 12041060"/>
              <a:gd name="connsiteY10-126" fmla="*/ 7541 h 8445451"/>
              <a:gd name="connsiteX11-127" fmla="*/ 2648843 w 12041060"/>
              <a:gd name="connsiteY11-128" fmla="*/ 8658 h 8445451"/>
              <a:gd name="connsiteX12-129" fmla="*/ 4064 w 12041060"/>
              <a:gd name="connsiteY12-130" fmla="*/ 1765143 h 8445451"/>
              <a:gd name="connsiteX13-131" fmla="*/ 1286923 w 12041060"/>
              <a:gd name="connsiteY13-132" fmla="*/ 3269703 h 8445451"/>
              <a:gd name="connsiteX14-133" fmla="*/ 2650365 w 12041060"/>
              <a:gd name="connsiteY14-134" fmla="*/ 0 h 8445451"/>
              <a:gd name="connsiteX15-135" fmla="*/ 12041060 w 12041060"/>
              <a:gd name="connsiteY15-136" fmla="*/ 5675213 h 8445451"/>
              <a:gd name="connsiteX16-137" fmla="*/ 10380512 w 12041060"/>
              <a:gd name="connsiteY16-138" fmla="*/ 8445451 h 8445451"/>
              <a:gd name="connsiteX0-139" fmla="*/ 4064 w 12041060"/>
              <a:gd name="connsiteY0-140" fmla="*/ 2902340 h 9582648"/>
              <a:gd name="connsiteX1-141" fmla="*/ 0 w 12041060"/>
              <a:gd name="connsiteY1-142" fmla="*/ 2905036 h 9582648"/>
              <a:gd name="connsiteX2-143" fmla="*/ 4102 w 12041060"/>
              <a:gd name="connsiteY2-144" fmla="*/ 2907673 h 9582648"/>
              <a:gd name="connsiteX3-145" fmla="*/ 10375670 w 12041060"/>
              <a:gd name="connsiteY3-146" fmla="*/ 9572007 h 9582648"/>
              <a:gd name="connsiteX4-147" fmla="*/ 10378410 w 12041060"/>
              <a:gd name="connsiteY4-148" fmla="*/ 9573727 h 9582648"/>
              <a:gd name="connsiteX5-149" fmla="*/ 10380130 w 12041060"/>
              <a:gd name="connsiteY5-150" fmla="*/ 9570923 h 9582648"/>
              <a:gd name="connsiteX6-151" fmla="*/ 12030675 w 12041060"/>
              <a:gd name="connsiteY6-152" fmla="*/ 6817303 h 9582648"/>
              <a:gd name="connsiteX7-153" fmla="*/ 12032332 w 12041060"/>
              <a:gd name="connsiteY7-154" fmla="*/ 6814582 h 9582648"/>
              <a:gd name="connsiteX8-155" fmla="*/ 12029592 w 12041060"/>
              <a:gd name="connsiteY8-156" fmla="*/ 6812938 h 9582648"/>
              <a:gd name="connsiteX9-157" fmla="*/ 2652251 w 12041060"/>
              <a:gd name="connsiteY9-158" fmla="*/ 1145783 h 9582648"/>
              <a:gd name="connsiteX10-159" fmla="*/ 2650525 w 12041060"/>
              <a:gd name="connsiteY10-160" fmla="*/ 1144738 h 9582648"/>
              <a:gd name="connsiteX11-161" fmla="*/ 2648843 w 12041060"/>
              <a:gd name="connsiteY11-162" fmla="*/ 1145855 h 9582648"/>
              <a:gd name="connsiteX12-163" fmla="*/ 4064 w 12041060"/>
              <a:gd name="connsiteY12-164" fmla="*/ 2902340 h 9582648"/>
              <a:gd name="connsiteX13-165" fmla="*/ 8564023 w 12041060"/>
              <a:gd name="connsiteY13-166" fmla="*/ 0 h 9582648"/>
              <a:gd name="connsiteX14-167" fmla="*/ 2650365 w 12041060"/>
              <a:gd name="connsiteY14-168" fmla="*/ 1137197 h 9582648"/>
              <a:gd name="connsiteX15-169" fmla="*/ 12041060 w 12041060"/>
              <a:gd name="connsiteY15-170" fmla="*/ 6812410 h 9582648"/>
              <a:gd name="connsiteX16-171" fmla="*/ 10380512 w 12041060"/>
              <a:gd name="connsiteY16-172" fmla="*/ 9582648 h 9582648"/>
              <a:gd name="connsiteX0-173" fmla="*/ 4064 w 12041060"/>
              <a:gd name="connsiteY0-174" fmla="*/ 1765143 h 8445451"/>
              <a:gd name="connsiteX1-175" fmla="*/ 0 w 12041060"/>
              <a:gd name="connsiteY1-176" fmla="*/ 1767839 h 8445451"/>
              <a:gd name="connsiteX2-177" fmla="*/ 4102 w 12041060"/>
              <a:gd name="connsiteY2-178" fmla="*/ 1770476 h 8445451"/>
              <a:gd name="connsiteX3-179" fmla="*/ 10375670 w 12041060"/>
              <a:gd name="connsiteY3-180" fmla="*/ 8434810 h 8445451"/>
              <a:gd name="connsiteX4-181" fmla="*/ 10378410 w 12041060"/>
              <a:gd name="connsiteY4-182" fmla="*/ 8436530 h 8445451"/>
              <a:gd name="connsiteX5-183" fmla="*/ 10380130 w 12041060"/>
              <a:gd name="connsiteY5-184" fmla="*/ 8433726 h 8445451"/>
              <a:gd name="connsiteX6-185" fmla="*/ 12030675 w 12041060"/>
              <a:gd name="connsiteY6-186" fmla="*/ 5680106 h 8445451"/>
              <a:gd name="connsiteX7-187" fmla="*/ 12032332 w 12041060"/>
              <a:gd name="connsiteY7-188" fmla="*/ 5677385 h 8445451"/>
              <a:gd name="connsiteX8-189" fmla="*/ 12029592 w 12041060"/>
              <a:gd name="connsiteY8-190" fmla="*/ 5675741 h 8445451"/>
              <a:gd name="connsiteX9-191" fmla="*/ 2652251 w 12041060"/>
              <a:gd name="connsiteY9-192" fmla="*/ 8586 h 8445451"/>
              <a:gd name="connsiteX10-193" fmla="*/ 2650525 w 12041060"/>
              <a:gd name="connsiteY10-194" fmla="*/ 7541 h 8445451"/>
              <a:gd name="connsiteX11-195" fmla="*/ 2648843 w 12041060"/>
              <a:gd name="connsiteY11-196" fmla="*/ 8658 h 8445451"/>
              <a:gd name="connsiteX12-197" fmla="*/ 4064 w 12041060"/>
              <a:gd name="connsiteY12-198" fmla="*/ 1765143 h 8445451"/>
              <a:gd name="connsiteX13-199" fmla="*/ 2650365 w 12041060"/>
              <a:gd name="connsiteY13-200" fmla="*/ 0 h 8445451"/>
              <a:gd name="connsiteX14-201" fmla="*/ 12041060 w 12041060"/>
              <a:gd name="connsiteY14-202" fmla="*/ 5675213 h 8445451"/>
              <a:gd name="connsiteX15-203" fmla="*/ 10380512 w 12041060"/>
              <a:gd name="connsiteY15-204" fmla="*/ 8445451 h 8445451"/>
              <a:gd name="connsiteX0-205" fmla="*/ 4064 w 12041060"/>
              <a:gd name="connsiteY0-206" fmla="*/ 3708243 h 10388551"/>
              <a:gd name="connsiteX1-207" fmla="*/ 0 w 12041060"/>
              <a:gd name="connsiteY1-208" fmla="*/ 3710939 h 10388551"/>
              <a:gd name="connsiteX2-209" fmla="*/ 4102 w 12041060"/>
              <a:gd name="connsiteY2-210" fmla="*/ 3713576 h 10388551"/>
              <a:gd name="connsiteX3-211" fmla="*/ 10375670 w 12041060"/>
              <a:gd name="connsiteY3-212" fmla="*/ 10377910 h 10388551"/>
              <a:gd name="connsiteX4-213" fmla="*/ 10378410 w 12041060"/>
              <a:gd name="connsiteY4-214" fmla="*/ 10379630 h 10388551"/>
              <a:gd name="connsiteX5-215" fmla="*/ 10380130 w 12041060"/>
              <a:gd name="connsiteY5-216" fmla="*/ 10376826 h 10388551"/>
              <a:gd name="connsiteX6-217" fmla="*/ 12030675 w 12041060"/>
              <a:gd name="connsiteY6-218" fmla="*/ 7623206 h 10388551"/>
              <a:gd name="connsiteX7-219" fmla="*/ 12032332 w 12041060"/>
              <a:gd name="connsiteY7-220" fmla="*/ 7620485 h 10388551"/>
              <a:gd name="connsiteX8-221" fmla="*/ 12029592 w 12041060"/>
              <a:gd name="connsiteY8-222" fmla="*/ 7618841 h 10388551"/>
              <a:gd name="connsiteX9-223" fmla="*/ 2652251 w 12041060"/>
              <a:gd name="connsiteY9-224" fmla="*/ 1951686 h 10388551"/>
              <a:gd name="connsiteX10-225" fmla="*/ 2650525 w 12041060"/>
              <a:gd name="connsiteY10-226" fmla="*/ 1950641 h 10388551"/>
              <a:gd name="connsiteX11-227" fmla="*/ 2648843 w 12041060"/>
              <a:gd name="connsiteY11-228" fmla="*/ 1951758 h 10388551"/>
              <a:gd name="connsiteX12-229" fmla="*/ 4064 w 12041060"/>
              <a:gd name="connsiteY12-230" fmla="*/ 3708243 h 10388551"/>
              <a:gd name="connsiteX13-231" fmla="*/ 4225165 w 12041060"/>
              <a:gd name="connsiteY13-232" fmla="*/ 0 h 10388551"/>
              <a:gd name="connsiteX14-233" fmla="*/ 12041060 w 12041060"/>
              <a:gd name="connsiteY14-234" fmla="*/ 7618313 h 10388551"/>
              <a:gd name="connsiteX15-235" fmla="*/ 10380512 w 12041060"/>
              <a:gd name="connsiteY15-236" fmla="*/ 10388551 h 10388551"/>
              <a:gd name="connsiteX0-237" fmla="*/ 4064 w 12041060"/>
              <a:gd name="connsiteY0-238" fmla="*/ 1757602 h 8437910"/>
              <a:gd name="connsiteX1-239" fmla="*/ 0 w 12041060"/>
              <a:gd name="connsiteY1-240" fmla="*/ 1760298 h 8437910"/>
              <a:gd name="connsiteX2-241" fmla="*/ 4102 w 12041060"/>
              <a:gd name="connsiteY2-242" fmla="*/ 1762935 h 8437910"/>
              <a:gd name="connsiteX3-243" fmla="*/ 10375670 w 12041060"/>
              <a:gd name="connsiteY3-244" fmla="*/ 8427269 h 8437910"/>
              <a:gd name="connsiteX4-245" fmla="*/ 10378410 w 12041060"/>
              <a:gd name="connsiteY4-246" fmla="*/ 8428989 h 8437910"/>
              <a:gd name="connsiteX5-247" fmla="*/ 10380130 w 12041060"/>
              <a:gd name="connsiteY5-248" fmla="*/ 8426185 h 8437910"/>
              <a:gd name="connsiteX6-249" fmla="*/ 12030675 w 12041060"/>
              <a:gd name="connsiteY6-250" fmla="*/ 5672565 h 8437910"/>
              <a:gd name="connsiteX7-251" fmla="*/ 12032332 w 12041060"/>
              <a:gd name="connsiteY7-252" fmla="*/ 5669844 h 8437910"/>
              <a:gd name="connsiteX8-253" fmla="*/ 12029592 w 12041060"/>
              <a:gd name="connsiteY8-254" fmla="*/ 5668200 h 8437910"/>
              <a:gd name="connsiteX9-255" fmla="*/ 2652251 w 12041060"/>
              <a:gd name="connsiteY9-256" fmla="*/ 1045 h 8437910"/>
              <a:gd name="connsiteX10-257" fmla="*/ 2650525 w 12041060"/>
              <a:gd name="connsiteY10-258" fmla="*/ 0 h 8437910"/>
              <a:gd name="connsiteX11-259" fmla="*/ 2648843 w 12041060"/>
              <a:gd name="connsiteY11-260" fmla="*/ 1117 h 8437910"/>
              <a:gd name="connsiteX12-261" fmla="*/ 4064 w 12041060"/>
              <a:gd name="connsiteY12-262" fmla="*/ 1757602 h 8437910"/>
              <a:gd name="connsiteX13-263" fmla="*/ 12041060 w 12041060"/>
              <a:gd name="connsiteY13-264" fmla="*/ 5667672 h 8437910"/>
              <a:gd name="connsiteX14-265" fmla="*/ 10380512 w 12041060"/>
              <a:gd name="connsiteY14-266" fmla="*/ 8437910 h 8437910"/>
              <a:gd name="connsiteX0-267" fmla="*/ 4064 w 12032332"/>
              <a:gd name="connsiteY0-268" fmla="*/ 1757602 h 8428989"/>
              <a:gd name="connsiteX1-269" fmla="*/ 0 w 12032332"/>
              <a:gd name="connsiteY1-270" fmla="*/ 1760298 h 8428989"/>
              <a:gd name="connsiteX2-271" fmla="*/ 4102 w 12032332"/>
              <a:gd name="connsiteY2-272" fmla="*/ 1762935 h 8428989"/>
              <a:gd name="connsiteX3-273" fmla="*/ 10375670 w 12032332"/>
              <a:gd name="connsiteY3-274" fmla="*/ 8427269 h 8428989"/>
              <a:gd name="connsiteX4-275" fmla="*/ 10378410 w 12032332"/>
              <a:gd name="connsiteY4-276" fmla="*/ 8428989 h 8428989"/>
              <a:gd name="connsiteX5-277" fmla="*/ 10380130 w 12032332"/>
              <a:gd name="connsiteY5-278" fmla="*/ 8426185 h 8428989"/>
              <a:gd name="connsiteX6-279" fmla="*/ 12030675 w 12032332"/>
              <a:gd name="connsiteY6-280" fmla="*/ 5672565 h 8428989"/>
              <a:gd name="connsiteX7-281" fmla="*/ 12032332 w 12032332"/>
              <a:gd name="connsiteY7-282" fmla="*/ 5669844 h 8428989"/>
              <a:gd name="connsiteX8-283" fmla="*/ 12029592 w 12032332"/>
              <a:gd name="connsiteY8-284" fmla="*/ 5668200 h 8428989"/>
              <a:gd name="connsiteX9-285" fmla="*/ 2652251 w 12032332"/>
              <a:gd name="connsiteY9-286" fmla="*/ 1045 h 8428989"/>
              <a:gd name="connsiteX10-287" fmla="*/ 2650525 w 12032332"/>
              <a:gd name="connsiteY10-288" fmla="*/ 0 h 8428989"/>
              <a:gd name="connsiteX11-289" fmla="*/ 2648843 w 12032332"/>
              <a:gd name="connsiteY11-290" fmla="*/ 1117 h 8428989"/>
              <a:gd name="connsiteX12-291" fmla="*/ 4064 w 12032332"/>
              <a:gd name="connsiteY12-292" fmla="*/ 1757602 h 8428989"/>
              <a:gd name="connsiteX0-293" fmla="*/ 4064 w 12032332"/>
              <a:gd name="connsiteY0-294" fmla="*/ 1757602 h 8428989"/>
              <a:gd name="connsiteX1-295" fmla="*/ 0 w 12032332"/>
              <a:gd name="connsiteY1-296" fmla="*/ 1760298 h 8428989"/>
              <a:gd name="connsiteX2-297" fmla="*/ 4102 w 12032332"/>
              <a:gd name="connsiteY2-298" fmla="*/ 1762935 h 8428989"/>
              <a:gd name="connsiteX3-299" fmla="*/ 10375670 w 12032332"/>
              <a:gd name="connsiteY3-300" fmla="*/ 8427269 h 8428989"/>
              <a:gd name="connsiteX4-301" fmla="*/ 10378410 w 12032332"/>
              <a:gd name="connsiteY4-302" fmla="*/ 8428989 h 8428989"/>
              <a:gd name="connsiteX5-303" fmla="*/ 10380130 w 12032332"/>
              <a:gd name="connsiteY5-304" fmla="*/ 8426185 h 8428989"/>
              <a:gd name="connsiteX6-305" fmla="*/ 12030675 w 12032332"/>
              <a:gd name="connsiteY6-306" fmla="*/ 5672565 h 8428989"/>
              <a:gd name="connsiteX7-307" fmla="*/ 12032332 w 12032332"/>
              <a:gd name="connsiteY7-308" fmla="*/ 5669844 h 8428989"/>
              <a:gd name="connsiteX8-309" fmla="*/ 2652251 w 12032332"/>
              <a:gd name="connsiteY8-310" fmla="*/ 1045 h 8428989"/>
              <a:gd name="connsiteX9-311" fmla="*/ 2650525 w 12032332"/>
              <a:gd name="connsiteY9-312" fmla="*/ 0 h 8428989"/>
              <a:gd name="connsiteX10-313" fmla="*/ 2648843 w 12032332"/>
              <a:gd name="connsiteY10-314" fmla="*/ 1117 h 8428989"/>
              <a:gd name="connsiteX11-315" fmla="*/ 4064 w 12032332"/>
              <a:gd name="connsiteY11-316" fmla="*/ 1757602 h 8428989"/>
              <a:gd name="connsiteX0-317" fmla="*/ 4064 w 12030675"/>
              <a:gd name="connsiteY0-318" fmla="*/ 1757602 h 8428989"/>
              <a:gd name="connsiteX1-319" fmla="*/ 0 w 12030675"/>
              <a:gd name="connsiteY1-320" fmla="*/ 1760298 h 8428989"/>
              <a:gd name="connsiteX2-321" fmla="*/ 4102 w 12030675"/>
              <a:gd name="connsiteY2-322" fmla="*/ 1762935 h 8428989"/>
              <a:gd name="connsiteX3-323" fmla="*/ 10375670 w 12030675"/>
              <a:gd name="connsiteY3-324" fmla="*/ 8427269 h 8428989"/>
              <a:gd name="connsiteX4-325" fmla="*/ 10378410 w 12030675"/>
              <a:gd name="connsiteY4-326" fmla="*/ 8428989 h 8428989"/>
              <a:gd name="connsiteX5-327" fmla="*/ 10380130 w 12030675"/>
              <a:gd name="connsiteY5-328" fmla="*/ 8426185 h 8428989"/>
              <a:gd name="connsiteX6-329" fmla="*/ 12030675 w 12030675"/>
              <a:gd name="connsiteY6-330" fmla="*/ 5672565 h 8428989"/>
              <a:gd name="connsiteX7-331" fmla="*/ 2652251 w 12030675"/>
              <a:gd name="connsiteY7-332" fmla="*/ 1045 h 8428989"/>
              <a:gd name="connsiteX8-333" fmla="*/ 2650525 w 12030675"/>
              <a:gd name="connsiteY8-334" fmla="*/ 0 h 8428989"/>
              <a:gd name="connsiteX9-335" fmla="*/ 2648843 w 12030675"/>
              <a:gd name="connsiteY9-336" fmla="*/ 1117 h 8428989"/>
              <a:gd name="connsiteX10-337" fmla="*/ 4064 w 12030675"/>
              <a:gd name="connsiteY10-338" fmla="*/ 1757602 h 8428989"/>
              <a:gd name="connsiteX0-339" fmla="*/ 4064 w 10380130"/>
              <a:gd name="connsiteY0-340" fmla="*/ 1757602 h 8428989"/>
              <a:gd name="connsiteX1-341" fmla="*/ 0 w 10380130"/>
              <a:gd name="connsiteY1-342" fmla="*/ 1760298 h 8428989"/>
              <a:gd name="connsiteX2-343" fmla="*/ 4102 w 10380130"/>
              <a:gd name="connsiteY2-344" fmla="*/ 1762935 h 8428989"/>
              <a:gd name="connsiteX3-345" fmla="*/ 10375670 w 10380130"/>
              <a:gd name="connsiteY3-346" fmla="*/ 8427269 h 8428989"/>
              <a:gd name="connsiteX4-347" fmla="*/ 10378410 w 10380130"/>
              <a:gd name="connsiteY4-348" fmla="*/ 8428989 h 8428989"/>
              <a:gd name="connsiteX5-349" fmla="*/ 10380130 w 10380130"/>
              <a:gd name="connsiteY5-350" fmla="*/ 8426185 h 8428989"/>
              <a:gd name="connsiteX6-351" fmla="*/ 2652251 w 10380130"/>
              <a:gd name="connsiteY6-352" fmla="*/ 1045 h 8428989"/>
              <a:gd name="connsiteX7-353" fmla="*/ 2650525 w 10380130"/>
              <a:gd name="connsiteY7-354" fmla="*/ 0 h 8428989"/>
              <a:gd name="connsiteX8-355" fmla="*/ 2648843 w 10380130"/>
              <a:gd name="connsiteY8-356" fmla="*/ 1117 h 8428989"/>
              <a:gd name="connsiteX9-357" fmla="*/ 4064 w 10380130"/>
              <a:gd name="connsiteY9-358" fmla="*/ 1757602 h 8428989"/>
              <a:gd name="connsiteX0-359" fmla="*/ 4064 w 10378410"/>
              <a:gd name="connsiteY0-360" fmla="*/ 1757602 h 8428989"/>
              <a:gd name="connsiteX1-361" fmla="*/ 0 w 10378410"/>
              <a:gd name="connsiteY1-362" fmla="*/ 1760298 h 8428989"/>
              <a:gd name="connsiteX2-363" fmla="*/ 4102 w 10378410"/>
              <a:gd name="connsiteY2-364" fmla="*/ 1762935 h 8428989"/>
              <a:gd name="connsiteX3-365" fmla="*/ 10375670 w 10378410"/>
              <a:gd name="connsiteY3-366" fmla="*/ 8427269 h 8428989"/>
              <a:gd name="connsiteX4-367" fmla="*/ 10378410 w 10378410"/>
              <a:gd name="connsiteY4-368" fmla="*/ 8428989 h 8428989"/>
              <a:gd name="connsiteX5-369" fmla="*/ 2652251 w 10378410"/>
              <a:gd name="connsiteY5-370" fmla="*/ 1045 h 8428989"/>
              <a:gd name="connsiteX6-371" fmla="*/ 2650525 w 10378410"/>
              <a:gd name="connsiteY6-372" fmla="*/ 0 h 8428989"/>
              <a:gd name="connsiteX7-373" fmla="*/ 2648843 w 10378410"/>
              <a:gd name="connsiteY7-374" fmla="*/ 1117 h 8428989"/>
              <a:gd name="connsiteX8-375" fmla="*/ 4064 w 10378410"/>
              <a:gd name="connsiteY8-376" fmla="*/ 1757602 h 8428989"/>
              <a:gd name="connsiteX0-377" fmla="*/ 4064 w 10375670"/>
              <a:gd name="connsiteY0-378" fmla="*/ 1757602 h 8427269"/>
              <a:gd name="connsiteX1-379" fmla="*/ 0 w 10375670"/>
              <a:gd name="connsiteY1-380" fmla="*/ 1760298 h 8427269"/>
              <a:gd name="connsiteX2-381" fmla="*/ 4102 w 10375670"/>
              <a:gd name="connsiteY2-382" fmla="*/ 1762935 h 8427269"/>
              <a:gd name="connsiteX3-383" fmla="*/ 10375670 w 10375670"/>
              <a:gd name="connsiteY3-384" fmla="*/ 8427269 h 8427269"/>
              <a:gd name="connsiteX4-385" fmla="*/ 2652251 w 10375670"/>
              <a:gd name="connsiteY4-386" fmla="*/ 1045 h 8427269"/>
              <a:gd name="connsiteX5-387" fmla="*/ 2650525 w 10375670"/>
              <a:gd name="connsiteY5-388" fmla="*/ 0 h 8427269"/>
              <a:gd name="connsiteX6-389" fmla="*/ 2648843 w 10375670"/>
              <a:gd name="connsiteY6-390" fmla="*/ 1117 h 8427269"/>
              <a:gd name="connsiteX7-391" fmla="*/ 4064 w 10375670"/>
              <a:gd name="connsiteY7-392" fmla="*/ 1757602 h 8427269"/>
              <a:gd name="connsiteX0-393" fmla="*/ 4064 w 2652251"/>
              <a:gd name="connsiteY0-394" fmla="*/ 1757602 h 1762935"/>
              <a:gd name="connsiteX1-395" fmla="*/ 0 w 2652251"/>
              <a:gd name="connsiteY1-396" fmla="*/ 1760298 h 1762935"/>
              <a:gd name="connsiteX2-397" fmla="*/ 4102 w 2652251"/>
              <a:gd name="connsiteY2-398" fmla="*/ 1762935 h 1762935"/>
              <a:gd name="connsiteX3-399" fmla="*/ 2652251 w 2652251"/>
              <a:gd name="connsiteY3-400" fmla="*/ 1045 h 1762935"/>
              <a:gd name="connsiteX4-401" fmla="*/ 2650525 w 2652251"/>
              <a:gd name="connsiteY4-402" fmla="*/ 0 h 1762935"/>
              <a:gd name="connsiteX5-403" fmla="*/ 2648843 w 2652251"/>
              <a:gd name="connsiteY5-404" fmla="*/ 1117 h 1762935"/>
              <a:gd name="connsiteX6-405" fmla="*/ 4064 w 2652251"/>
              <a:gd name="connsiteY6-406" fmla="*/ 1757602 h 1762935"/>
              <a:gd name="connsiteX0-407" fmla="*/ 4064 w 2652251"/>
              <a:gd name="connsiteY0-408" fmla="*/ 1757602 h 1762935"/>
              <a:gd name="connsiteX1-409" fmla="*/ 0 w 2652251"/>
              <a:gd name="connsiteY1-410" fmla="*/ 1760298 h 1762935"/>
              <a:gd name="connsiteX2-411" fmla="*/ 4102 w 2652251"/>
              <a:gd name="connsiteY2-412" fmla="*/ 1762935 h 1762935"/>
              <a:gd name="connsiteX3-413" fmla="*/ 2652251 w 2652251"/>
              <a:gd name="connsiteY3-414" fmla="*/ 1045 h 1762935"/>
              <a:gd name="connsiteX4-415" fmla="*/ 2650525 w 2652251"/>
              <a:gd name="connsiteY4-416" fmla="*/ 0 h 1762935"/>
              <a:gd name="connsiteX5-417" fmla="*/ 2648843 w 2652251"/>
              <a:gd name="connsiteY5-418" fmla="*/ 1117 h 1762935"/>
              <a:gd name="connsiteX6-419" fmla="*/ 851789 w 2652251"/>
              <a:gd name="connsiteY6-420" fmla="*/ 357427 h 1762935"/>
              <a:gd name="connsiteX0-421" fmla="*/ 4064 w 2652251"/>
              <a:gd name="connsiteY0-422" fmla="*/ 1757602 h 1762935"/>
              <a:gd name="connsiteX1-423" fmla="*/ 0 w 2652251"/>
              <a:gd name="connsiteY1-424" fmla="*/ 1760298 h 1762935"/>
              <a:gd name="connsiteX2-425" fmla="*/ 4102 w 2652251"/>
              <a:gd name="connsiteY2-426" fmla="*/ 1762935 h 1762935"/>
              <a:gd name="connsiteX3-427" fmla="*/ 2652251 w 2652251"/>
              <a:gd name="connsiteY3-428" fmla="*/ 1045 h 1762935"/>
              <a:gd name="connsiteX4-429" fmla="*/ 2650525 w 2652251"/>
              <a:gd name="connsiteY4-430" fmla="*/ 0 h 1762935"/>
              <a:gd name="connsiteX5-431" fmla="*/ 2648843 w 2652251"/>
              <a:gd name="connsiteY5-432" fmla="*/ 1117 h 1762935"/>
              <a:gd name="connsiteX0-433" fmla="*/ 4064 w 2652251"/>
              <a:gd name="connsiteY0-434" fmla="*/ 1757602 h 1760298"/>
              <a:gd name="connsiteX1-435" fmla="*/ 0 w 2652251"/>
              <a:gd name="connsiteY1-436" fmla="*/ 1760298 h 1760298"/>
              <a:gd name="connsiteX2-437" fmla="*/ 513690 w 2652251"/>
              <a:gd name="connsiteY2-438" fmla="*/ 643747 h 1760298"/>
              <a:gd name="connsiteX3-439" fmla="*/ 2652251 w 2652251"/>
              <a:gd name="connsiteY3-440" fmla="*/ 1045 h 1760298"/>
              <a:gd name="connsiteX4-441" fmla="*/ 2650525 w 2652251"/>
              <a:gd name="connsiteY4-442" fmla="*/ 0 h 1760298"/>
              <a:gd name="connsiteX5-443" fmla="*/ 2648843 w 2652251"/>
              <a:gd name="connsiteY5-444" fmla="*/ 1117 h 1760298"/>
              <a:gd name="connsiteX0-445" fmla="*/ 4064 w 2652251"/>
              <a:gd name="connsiteY0-446" fmla="*/ 1757602 h 1760298"/>
              <a:gd name="connsiteX1-447" fmla="*/ 0 w 2652251"/>
              <a:gd name="connsiteY1-448" fmla="*/ 1760298 h 1760298"/>
              <a:gd name="connsiteX2-449" fmla="*/ 2652251 w 2652251"/>
              <a:gd name="connsiteY2-450" fmla="*/ 1045 h 1760298"/>
              <a:gd name="connsiteX3-451" fmla="*/ 2650525 w 2652251"/>
              <a:gd name="connsiteY3-452" fmla="*/ 0 h 1760298"/>
              <a:gd name="connsiteX4-453" fmla="*/ 2648843 w 2652251"/>
              <a:gd name="connsiteY4-454" fmla="*/ 1117 h 1760298"/>
              <a:gd name="connsiteX0-455" fmla="*/ 0 w 2648187"/>
              <a:gd name="connsiteY0-456" fmla="*/ 1757602 h 1757602"/>
              <a:gd name="connsiteX1-457" fmla="*/ 486474 w 2648187"/>
              <a:gd name="connsiteY1-458" fmla="*/ 831610 h 1757602"/>
              <a:gd name="connsiteX2-459" fmla="*/ 2648187 w 2648187"/>
              <a:gd name="connsiteY2-460" fmla="*/ 1045 h 1757602"/>
              <a:gd name="connsiteX3-461" fmla="*/ 2646461 w 2648187"/>
              <a:gd name="connsiteY3-462" fmla="*/ 0 h 1757602"/>
              <a:gd name="connsiteX4-463" fmla="*/ 2644779 w 2648187"/>
              <a:gd name="connsiteY4-464" fmla="*/ 1117 h 1757602"/>
              <a:gd name="connsiteX0-465" fmla="*/ 0 w 2648187"/>
              <a:gd name="connsiteY0-466" fmla="*/ 1757602 h 1757602"/>
              <a:gd name="connsiteX1-467" fmla="*/ 2648187 w 2648187"/>
              <a:gd name="connsiteY1-468" fmla="*/ 1045 h 1757602"/>
              <a:gd name="connsiteX2-469" fmla="*/ 2646461 w 2648187"/>
              <a:gd name="connsiteY2-470" fmla="*/ 0 h 1757602"/>
              <a:gd name="connsiteX3-471" fmla="*/ 2644779 w 2648187"/>
              <a:gd name="connsiteY3-472" fmla="*/ 1117 h 1757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48187" h="1757602">
                <a:moveTo>
                  <a:pt x="0" y="1757602"/>
                </a:moveTo>
                <a:lnTo>
                  <a:pt x="2648187" y="1045"/>
                </a:lnTo>
                <a:lnTo>
                  <a:pt x="2646461" y="0"/>
                </a:lnTo>
                <a:lnTo>
                  <a:pt x="2644779" y="1117"/>
                </a:lnTo>
              </a:path>
            </a:pathLst>
          </a:custGeom>
          <a:noFill/>
          <a:ln w="637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0" y="1589523"/>
            <a:ext cx="7538852" cy="3553977"/>
          </a:xfrm>
          <a:custGeom>
            <a:avLst/>
            <a:gdLst>
              <a:gd name="connsiteX0" fmla="*/ 1567156 w 10051802"/>
              <a:gd name="connsiteY0" fmla="*/ 0 h 4738636"/>
              <a:gd name="connsiteX1" fmla="*/ 10051802 w 10051802"/>
              <a:gd name="connsiteY1" fmla="*/ 4738636 h 4738636"/>
              <a:gd name="connsiteX2" fmla="*/ 3528618 w 10051802"/>
              <a:gd name="connsiteY2" fmla="*/ 4738636 h 4738636"/>
              <a:gd name="connsiteX3" fmla="*/ 0 w 10051802"/>
              <a:gd name="connsiteY3" fmla="*/ 2471302 h 4738636"/>
              <a:gd name="connsiteX4" fmla="*/ 0 w 10051802"/>
              <a:gd name="connsiteY4" fmla="*/ 1178112 h 4738636"/>
              <a:gd name="connsiteX5" fmla="*/ 1567156 w 10051802"/>
              <a:gd name="connsiteY5" fmla="*/ 133802 h 473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1802" h="4738636">
                <a:moveTo>
                  <a:pt x="1567156" y="0"/>
                </a:moveTo>
                <a:lnTo>
                  <a:pt x="10051802" y="4738636"/>
                </a:lnTo>
                <a:lnTo>
                  <a:pt x="3528618" y="4738636"/>
                </a:lnTo>
                <a:lnTo>
                  <a:pt x="0" y="2471302"/>
                </a:lnTo>
                <a:lnTo>
                  <a:pt x="0" y="1178112"/>
                </a:lnTo>
                <a:lnTo>
                  <a:pt x="1567156" y="1338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9" name="@png_pic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459156"/>
            <a:ext cx="8858250" cy="368434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3561735" y="1329571"/>
            <a:ext cx="4953164" cy="1350000"/>
          </a:xfrm>
        </p:spPr>
        <p:txBody>
          <a:bodyPr anchor="b"/>
          <a:lstStyle>
            <a:lvl1pPr algn="r">
              <a:lnSpc>
                <a:spcPct val="100000"/>
              </a:lnSpc>
              <a:defRPr sz="45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629099" y="267386"/>
            <a:ext cx="7305226" cy="378000"/>
          </a:xfrm>
        </p:spPr>
        <p:txBody>
          <a:bodyPr vert="horz" lIns="0" tIns="0" rIns="0" bIns="0" rtlCol="0" anchor="ctr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50"/>
              </a:spcBef>
              <a:buClrTx/>
              <a:buSzTx/>
              <a:buFont typeface="Arial" panose="020B0604020202090204" pitchFamily="34" charset="0"/>
              <a:buNone/>
              <a:defRPr kumimoji="0" lang="zh-CN" altLang="en-US" sz="900" b="0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公司名占位符</a:t>
            </a:r>
            <a:endParaRPr>
              <a:sym typeface="+mn-ea"/>
            </a:endParaRP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8"/>
            </p:custDataLst>
          </p:nvPr>
        </p:nvSpPr>
        <p:spPr>
          <a:xfrm>
            <a:off x="3561874" y="2679383"/>
            <a:ext cx="4953476" cy="378143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pic>
        <p:nvPicPr>
          <p:cNvPr id="13" name="@svg_line"/>
          <p:cNvPicPr preferRelativeResize="0"/>
          <p:nvPr userDrawn="1"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7221" y="637361"/>
            <a:ext cx="7938000" cy="13500"/>
          </a:xfrm>
          <a:prstGeom prst="rect">
            <a:avLst/>
          </a:prstGeom>
        </p:spPr>
      </p:pic>
      <p:sp>
        <p:nvSpPr>
          <p:cNvPr id="11" name="任意多边形: 形状 10"/>
          <p:cNvSpPr/>
          <p:nvPr userDrawn="1">
            <p:custDataLst>
              <p:tags r:id="rId12"/>
            </p:custDataLst>
          </p:nvPr>
        </p:nvSpPr>
        <p:spPr>
          <a:xfrm>
            <a:off x="8122069" y="396442"/>
            <a:ext cx="381851" cy="96323"/>
          </a:xfrm>
          <a:custGeom>
            <a:avLst/>
            <a:gdLst>
              <a:gd name="connsiteX0" fmla="*/ 381850 w 509134"/>
              <a:gd name="connsiteY0" fmla="*/ 64215 h 128430"/>
              <a:gd name="connsiteX1" fmla="*/ 445492 w 509134"/>
              <a:gd name="connsiteY1" fmla="*/ 64215 h 128430"/>
              <a:gd name="connsiteX2" fmla="*/ 445492 w 509134"/>
              <a:gd name="connsiteY2" fmla="*/ 128430 h 128430"/>
              <a:gd name="connsiteX3" fmla="*/ 381850 w 509134"/>
              <a:gd name="connsiteY3" fmla="*/ 128430 h 128430"/>
              <a:gd name="connsiteX4" fmla="*/ 127283 w 509134"/>
              <a:gd name="connsiteY4" fmla="*/ 64215 h 128430"/>
              <a:gd name="connsiteX5" fmla="*/ 190925 w 509134"/>
              <a:gd name="connsiteY5" fmla="*/ 64215 h 128430"/>
              <a:gd name="connsiteX6" fmla="*/ 190925 w 509134"/>
              <a:gd name="connsiteY6" fmla="*/ 128430 h 128430"/>
              <a:gd name="connsiteX7" fmla="*/ 127283 w 509134"/>
              <a:gd name="connsiteY7" fmla="*/ 128430 h 128430"/>
              <a:gd name="connsiteX8" fmla="*/ 445492 w 509134"/>
              <a:gd name="connsiteY8" fmla="*/ 0 h 128430"/>
              <a:gd name="connsiteX9" fmla="*/ 509134 w 509134"/>
              <a:gd name="connsiteY9" fmla="*/ 0 h 128430"/>
              <a:gd name="connsiteX10" fmla="*/ 509134 w 509134"/>
              <a:gd name="connsiteY10" fmla="*/ 64215 h 128430"/>
              <a:gd name="connsiteX11" fmla="*/ 445492 w 509134"/>
              <a:gd name="connsiteY11" fmla="*/ 64215 h 128430"/>
              <a:gd name="connsiteX12" fmla="*/ 318208 w 509134"/>
              <a:gd name="connsiteY12" fmla="*/ 0 h 128430"/>
              <a:gd name="connsiteX13" fmla="*/ 381850 w 509134"/>
              <a:gd name="connsiteY13" fmla="*/ 0 h 128430"/>
              <a:gd name="connsiteX14" fmla="*/ 381850 w 509134"/>
              <a:gd name="connsiteY14" fmla="*/ 64215 h 128430"/>
              <a:gd name="connsiteX15" fmla="*/ 318209 w 509134"/>
              <a:gd name="connsiteY15" fmla="*/ 64215 h 128430"/>
              <a:gd name="connsiteX16" fmla="*/ 318209 w 509134"/>
              <a:gd name="connsiteY16" fmla="*/ 128430 h 128430"/>
              <a:gd name="connsiteX17" fmla="*/ 254567 w 509134"/>
              <a:gd name="connsiteY17" fmla="*/ 128430 h 128430"/>
              <a:gd name="connsiteX18" fmla="*/ 254567 w 509134"/>
              <a:gd name="connsiteY18" fmla="*/ 64215 h 128430"/>
              <a:gd name="connsiteX19" fmla="*/ 318208 w 509134"/>
              <a:gd name="connsiteY19" fmla="*/ 64215 h 128430"/>
              <a:gd name="connsiteX20" fmla="*/ 190925 w 509134"/>
              <a:gd name="connsiteY20" fmla="*/ 0 h 128430"/>
              <a:gd name="connsiteX21" fmla="*/ 254567 w 509134"/>
              <a:gd name="connsiteY21" fmla="*/ 0 h 128430"/>
              <a:gd name="connsiteX22" fmla="*/ 254567 w 509134"/>
              <a:gd name="connsiteY22" fmla="*/ 64215 h 128430"/>
              <a:gd name="connsiteX23" fmla="*/ 190925 w 509134"/>
              <a:gd name="connsiteY23" fmla="*/ 64215 h 128430"/>
              <a:gd name="connsiteX24" fmla="*/ 63641 w 509134"/>
              <a:gd name="connsiteY24" fmla="*/ 0 h 128430"/>
              <a:gd name="connsiteX25" fmla="*/ 127283 w 509134"/>
              <a:gd name="connsiteY25" fmla="*/ 0 h 128430"/>
              <a:gd name="connsiteX26" fmla="*/ 127283 w 509134"/>
              <a:gd name="connsiteY26" fmla="*/ 64215 h 128430"/>
              <a:gd name="connsiteX27" fmla="*/ 63642 w 509134"/>
              <a:gd name="connsiteY27" fmla="*/ 64215 h 128430"/>
              <a:gd name="connsiteX28" fmla="*/ 63642 w 509134"/>
              <a:gd name="connsiteY28" fmla="*/ 128430 h 128430"/>
              <a:gd name="connsiteX29" fmla="*/ 0 w 509134"/>
              <a:gd name="connsiteY29" fmla="*/ 128430 h 128430"/>
              <a:gd name="connsiteX30" fmla="*/ 0 w 509134"/>
              <a:gd name="connsiteY30" fmla="*/ 64215 h 128430"/>
              <a:gd name="connsiteX31" fmla="*/ 63641 w 509134"/>
              <a:gd name="connsiteY31" fmla="*/ 64215 h 12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9134" h="128430">
                <a:moveTo>
                  <a:pt x="381850" y="64215"/>
                </a:moveTo>
                <a:lnTo>
                  <a:pt x="445492" y="64215"/>
                </a:lnTo>
                <a:lnTo>
                  <a:pt x="445492" y="128430"/>
                </a:lnTo>
                <a:lnTo>
                  <a:pt x="381850" y="128430"/>
                </a:lnTo>
                <a:close/>
                <a:moveTo>
                  <a:pt x="127283" y="64215"/>
                </a:moveTo>
                <a:lnTo>
                  <a:pt x="190925" y="64215"/>
                </a:lnTo>
                <a:lnTo>
                  <a:pt x="190925" y="128430"/>
                </a:lnTo>
                <a:lnTo>
                  <a:pt x="127283" y="128430"/>
                </a:lnTo>
                <a:close/>
                <a:moveTo>
                  <a:pt x="445492" y="0"/>
                </a:moveTo>
                <a:lnTo>
                  <a:pt x="509134" y="0"/>
                </a:lnTo>
                <a:lnTo>
                  <a:pt x="509134" y="64215"/>
                </a:lnTo>
                <a:lnTo>
                  <a:pt x="445492" y="64215"/>
                </a:lnTo>
                <a:close/>
                <a:moveTo>
                  <a:pt x="318208" y="0"/>
                </a:moveTo>
                <a:lnTo>
                  <a:pt x="381850" y="0"/>
                </a:lnTo>
                <a:lnTo>
                  <a:pt x="381850" y="64215"/>
                </a:lnTo>
                <a:lnTo>
                  <a:pt x="318209" y="64215"/>
                </a:lnTo>
                <a:lnTo>
                  <a:pt x="318209" y="128430"/>
                </a:lnTo>
                <a:lnTo>
                  <a:pt x="254567" y="128430"/>
                </a:lnTo>
                <a:lnTo>
                  <a:pt x="254567" y="64215"/>
                </a:lnTo>
                <a:lnTo>
                  <a:pt x="318208" y="64215"/>
                </a:lnTo>
                <a:close/>
                <a:moveTo>
                  <a:pt x="190925" y="0"/>
                </a:moveTo>
                <a:lnTo>
                  <a:pt x="254567" y="0"/>
                </a:lnTo>
                <a:lnTo>
                  <a:pt x="254567" y="64215"/>
                </a:lnTo>
                <a:lnTo>
                  <a:pt x="190925" y="64215"/>
                </a:lnTo>
                <a:close/>
                <a:moveTo>
                  <a:pt x="63641" y="0"/>
                </a:moveTo>
                <a:lnTo>
                  <a:pt x="127283" y="0"/>
                </a:lnTo>
                <a:lnTo>
                  <a:pt x="127283" y="64215"/>
                </a:lnTo>
                <a:lnTo>
                  <a:pt x="63642" y="64215"/>
                </a:lnTo>
                <a:lnTo>
                  <a:pt x="63642" y="128430"/>
                </a:lnTo>
                <a:lnTo>
                  <a:pt x="0" y="128430"/>
                </a:lnTo>
                <a:lnTo>
                  <a:pt x="0" y="64215"/>
                </a:lnTo>
                <a:lnTo>
                  <a:pt x="63641" y="64215"/>
                </a:lnTo>
                <a:close/>
              </a:path>
            </a:pathLst>
          </a:custGeom>
          <a:solidFill>
            <a:schemeClr val="accent1"/>
          </a:solidFill>
          <a:ln w="631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42918" y="4767263"/>
            <a:ext cx="1600283" cy="273844"/>
          </a:xfrm>
        </p:spPr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43272" y="4767263"/>
            <a:ext cx="2171813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15156" y="4767263"/>
            <a:ext cx="1600283" cy="273844"/>
          </a:xfrm>
        </p:spPr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 userDrawn="1">
            <p:custDataLst>
              <p:tags r:id="rId2"/>
            </p:custDataLst>
          </p:nvPr>
        </p:nvSpPr>
        <p:spPr>
          <a:xfrm>
            <a:off x="8122069" y="396442"/>
            <a:ext cx="381851" cy="96323"/>
          </a:xfrm>
          <a:custGeom>
            <a:avLst/>
            <a:gdLst>
              <a:gd name="connsiteX0" fmla="*/ 381850 w 509134"/>
              <a:gd name="connsiteY0" fmla="*/ 64215 h 128430"/>
              <a:gd name="connsiteX1" fmla="*/ 445492 w 509134"/>
              <a:gd name="connsiteY1" fmla="*/ 64215 h 128430"/>
              <a:gd name="connsiteX2" fmla="*/ 445492 w 509134"/>
              <a:gd name="connsiteY2" fmla="*/ 128430 h 128430"/>
              <a:gd name="connsiteX3" fmla="*/ 381850 w 509134"/>
              <a:gd name="connsiteY3" fmla="*/ 128430 h 128430"/>
              <a:gd name="connsiteX4" fmla="*/ 127283 w 509134"/>
              <a:gd name="connsiteY4" fmla="*/ 64215 h 128430"/>
              <a:gd name="connsiteX5" fmla="*/ 190925 w 509134"/>
              <a:gd name="connsiteY5" fmla="*/ 64215 h 128430"/>
              <a:gd name="connsiteX6" fmla="*/ 190925 w 509134"/>
              <a:gd name="connsiteY6" fmla="*/ 128430 h 128430"/>
              <a:gd name="connsiteX7" fmla="*/ 127283 w 509134"/>
              <a:gd name="connsiteY7" fmla="*/ 128430 h 128430"/>
              <a:gd name="connsiteX8" fmla="*/ 445492 w 509134"/>
              <a:gd name="connsiteY8" fmla="*/ 0 h 128430"/>
              <a:gd name="connsiteX9" fmla="*/ 509134 w 509134"/>
              <a:gd name="connsiteY9" fmla="*/ 0 h 128430"/>
              <a:gd name="connsiteX10" fmla="*/ 509134 w 509134"/>
              <a:gd name="connsiteY10" fmla="*/ 64215 h 128430"/>
              <a:gd name="connsiteX11" fmla="*/ 445492 w 509134"/>
              <a:gd name="connsiteY11" fmla="*/ 64215 h 128430"/>
              <a:gd name="connsiteX12" fmla="*/ 318208 w 509134"/>
              <a:gd name="connsiteY12" fmla="*/ 0 h 128430"/>
              <a:gd name="connsiteX13" fmla="*/ 381850 w 509134"/>
              <a:gd name="connsiteY13" fmla="*/ 0 h 128430"/>
              <a:gd name="connsiteX14" fmla="*/ 381850 w 509134"/>
              <a:gd name="connsiteY14" fmla="*/ 64215 h 128430"/>
              <a:gd name="connsiteX15" fmla="*/ 318209 w 509134"/>
              <a:gd name="connsiteY15" fmla="*/ 64215 h 128430"/>
              <a:gd name="connsiteX16" fmla="*/ 318209 w 509134"/>
              <a:gd name="connsiteY16" fmla="*/ 128430 h 128430"/>
              <a:gd name="connsiteX17" fmla="*/ 254567 w 509134"/>
              <a:gd name="connsiteY17" fmla="*/ 128430 h 128430"/>
              <a:gd name="connsiteX18" fmla="*/ 254567 w 509134"/>
              <a:gd name="connsiteY18" fmla="*/ 64215 h 128430"/>
              <a:gd name="connsiteX19" fmla="*/ 318208 w 509134"/>
              <a:gd name="connsiteY19" fmla="*/ 64215 h 128430"/>
              <a:gd name="connsiteX20" fmla="*/ 190925 w 509134"/>
              <a:gd name="connsiteY20" fmla="*/ 0 h 128430"/>
              <a:gd name="connsiteX21" fmla="*/ 254567 w 509134"/>
              <a:gd name="connsiteY21" fmla="*/ 0 h 128430"/>
              <a:gd name="connsiteX22" fmla="*/ 254567 w 509134"/>
              <a:gd name="connsiteY22" fmla="*/ 64215 h 128430"/>
              <a:gd name="connsiteX23" fmla="*/ 190925 w 509134"/>
              <a:gd name="connsiteY23" fmla="*/ 64215 h 128430"/>
              <a:gd name="connsiteX24" fmla="*/ 63641 w 509134"/>
              <a:gd name="connsiteY24" fmla="*/ 0 h 128430"/>
              <a:gd name="connsiteX25" fmla="*/ 127283 w 509134"/>
              <a:gd name="connsiteY25" fmla="*/ 0 h 128430"/>
              <a:gd name="connsiteX26" fmla="*/ 127283 w 509134"/>
              <a:gd name="connsiteY26" fmla="*/ 64215 h 128430"/>
              <a:gd name="connsiteX27" fmla="*/ 63642 w 509134"/>
              <a:gd name="connsiteY27" fmla="*/ 64215 h 128430"/>
              <a:gd name="connsiteX28" fmla="*/ 63642 w 509134"/>
              <a:gd name="connsiteY28" fmla="*/ 128430 h 128430"/>
              <a:gd name="connsiteX29" fmla="*/ 0 w 509134"/>
              <a:gd name="connsiteY29" fmla="*/ 128430 h 128430"/>
              <a:gd name="connsiteX30" fmla="*/ 0 w 509134"/>
              <a:gd name="connsiteY30" fmla="*/ 64215 h 128430"/>
              <a:gd name="connsiteX31" fmla="*/ 63641 w 509134"/>
              <a:gd name="connsiteY31" fmla="*/ 64215 h 12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9134" h="128430">
                <a:moveTo>
                  <a:pt x="381850" y="64215"/>
                </a:moveTo>
                <a:lnTo>
                  <a:pt x="445492" y="64215"/>
                </a:lnTo>
                <a:lnTo>
                  <a:pt x="445492" y="128430"/>
                </a:lnTo>
                <a:lnTo>
                  <a:pt x="381850" y="128430"/>
                </a:lnTo>
                <a:close/>
                <a:moveTo>
                  <a:pt x="127283" y="64215"/>
                </a:moveTo>
                <a:lnTo>
                  <a:pt x="190925" y="64215"/>
                </a:lnTo>
                <a:lnTo>
                  <a:pt x="190925" y="128430"/>
                </a:lnTo>
                <a:lnTo>
                  <a:pt x="127283" y="128430"/>
                </a:lnTo>
                <a:close/>
                <a:moveTo>
                  <a:pt x="445492" y="0"/>
                </a:moveTo>
                <a:lnTo>
                  <a:pt x="509134" y="0"/>
                </a:lnTo>
                <a:lnTo>
                  <a:pt x="509134" y="64215"/>
                </a:lnTo>
                <a:lnTo>
                  <a:pt x="445492" y="64215"/>
                </a:lnTo>
                <a:close/>
                <a:moveTo>
                  <a:pt x="318208" y="0"/>
                </a:moveTo>
                <a:lnTo>
                  <a:pt x="381850" y="0"/>
                </a:lnTo>
                <a:lnTo>
                  <a:pt x="381850" y="64215"/>
                </a:lnTo>
                <a:lnTo>
                  <a:pt x="318209" y="64215"/>
                </a:lnTo>
                <a:lnTo>
                  <a:pt x="318209" y="128430"/>
                </a:lnTo>
                <a:lnTo>
                  <a:pt x="254567" y="128430"/>
                </a:lnTo>
                <a:lnTo>
                  <a:pt x="254567" y="64215"/>
                </a:lnTo>
                <a:lnTo>
                  <a:pt x="318208" y="64215"/>
                </a:lnTo>
                <a:close/>
                <a:moveTo>
                  <a:pt x="190925" y="0"/>
                </a:moveTo>
                <a:lnTo>
                  <a:pt x="254567" y="0"/>
                </a:lnTo>
                <a:lnTo>
                  <a:pt x="254567" y="64215"/>
                </a:lnTo>
                <a:lnTo>
                  <a:pt x="190925" y="64215"/>
                </a:lnTo>
                <a:close/>
                <a:moveTo>
                  <a:pt x="63641" y="0"/>
                </a:moveTo>
                <a:lnTo>
                  <a:pt x="127283" y="0"/>
                </a:lnTo>
                <a:lnTo>
                  <a:pt x="127283" y="64215"/>
                </a:lnTo>
                <a:lnTo>
                  <a:pt x="63642" y="64215"/>
                </a:lnTo>
                <a:lnTo>
                  <a:pt x="63642" y="128430"/>
                </a:lnTo>
                <a:lnTo>
                  <a:pt x="0" y="128430"/>
                </a:lnTo>
                <a:lnTo>
                  <a:pt x="0" y="64215"/>
                </a:lnTo>
                <a:lnTo>
                  <a:pt x="63641" y="64215"/>
                </a:lnTo>
                <a:close/>
              </a:path>
            </a:pathLst>
          </a:custGeom>
          <a:solidFill>
            <a:schemeClr val="accent1"/>
          </a:solidFill>
          <a:ln w="631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3991874" y="1214913"/>
            <a:ext cx="4523477" cy="1705700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4050"/>
            </a:lvl1pPr>
          </a:lstStyle>
          <a:p>
            <a:r>
              <a:rPr lang="zh-CN" altLang="en-US" dirty="0"/>
              <a:t>单击此处编辑母</a:t>
            </a:r>
            <a:br>
              <a:rPr lang="en-US" altLang="zh-CN" dirty="0"/>
            </a:br>
            <a:r>
              <a:rPr lang="zh-CN" altLang="en-US" dirty="0"/>
              <a:t>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318184" y="3028613"/>
            <a:ext cx="3197165" cy="72900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2938" y="274813"/>
            <a:ext cx="6996113" cy="37800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公司名占位符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6457950" y="3887135"/>
            <a:ext cx="2057400" cy="3780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/>
            </a:lvl1pPr>
          </a:lstStyle>
          <a:p>
            <a:pPr lvl="0"/>
            <a:r>
              <a:rPr lang="zh-CN" altLang="en-US" dirty="0"/>
              <a:t>署名占位符</a:t>
            </a:r>
            <a:endParaRPr lang="zh-CN" altLang="en-US" dirty="0"/>
          </a:p>
        </p:txBody>
      </p:sp>
      <p:pic>
        <p:nvPicPr>
          <p:cNvPr id="19" name="@svg_line"/>
          <p:cNvPicPr preferRelativeResize="0"/>
          <p:nvPr userDrawn="1"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7221" y="637361"/>
            <a:ext cx="7938000" cy="13500"/>
          </a:xfrm>
          <a:prstGeom prst="rect">
            <a:avLst/>
          </a:prstGeom>
        </p:spPr>
      </p:pic>
      <p:sp>
        <p:nvSpPr>
          <p:cNvPr id="5" name="任意多边形: 形状 4"/>
          <p:cNvSpPr/>
          <p:nvPr userDrawn="1">
            <p:custDataLst>
              <p:tags r:id="rId10"/>
            </p:custDataLst>
          </p:nvPr>
        </p:nvSpPr>
        <p:spPr>
          <a:xfrm>
            <a:off x="0" y="1589357"/>
            <a:ext cx="1174209" cy="779323"/>
          </a:xfrm>
          <a:custGeom>
            <a:avLst/>
            <a:gdLst>
              <a:gd name="connsiteX0" fmla="*/ 15716 w 12052711"/>
              <a:gd name="connsiteY0" fmla="*/ 1765143 h 8445450"/>
              <a:gd name="connsiteX1" fmla="*/ 11652 w 12052711"/>
              <a:gd name="connsiteY1" fmla="*/ 1767839 h 8445450"/>
              <a:gd name="connsiteX2" fmla="*/ 15754 w 12052711"/>
              <a:gd name="connsiteY2" fmla="*/ 1770476 h 8445450"/>
              <a:gd name="connsiteX3" fmla="*/ 10387322 w 12052711"/>
              <a:gd name="connsiteY3" fmla="*/ 8434810 h 8445450"/>
              <a:gd name="connsiteX4" fmla="*/ 10390062 w 12052711"/>
              <a:gd name="connsiteY4" fmla="*/ 8436530 h 8445450"/>
              <a:gd name="connsiteX5" fmla="*/ 10391782 w 12052711"/>
              <a:gd name="connsiteY5" fmla="*/ 8433726 h 8445450"/>
              <a:gd name="connsiteX6" fmla="*/ 12042327 w 12052711"/>
              <a:gd name="connsiteY6" fmla="*/ 5680106 h 8445450"/>
              <a:gd name="connsiteX7" fmla="*/ 12043984 w 12052711"/>
              <a:gd name="connsiteY7" fmla="*/ 5677385 h 8445450"/>
              <a:gd name="connsiteX8" fmla="*/ 12041244 w 12052711"/>
              <a:gd name="connsiteY8" fmla="*/ 5675741 h 8445450"/>
              <a:gd name="connsiteX9" fmla="*/ 2663903 w 12052711"/>
              <a:gd name="connsiteY9" fmla="*/ 8586 h 8445450"/>
              <a:gd name="connsiteX10" fmla="*/ 2662177 w 12052711"/>
              <a:gd name="connsiteY10" fmla="*/ 7541 h 8445450"/>
              <a:gd name="connsiteX11" fmla="*/ 2660495 w 12052711"/>
              <a:gd name="connsiteY11" fmla="*/ 8658 h 8445450"/>
              <a:gd name="connsiteX12" fmla="*/ 15716 w 12052711"/>
              <a:gd name="connsiteY12" fmla="*/ 1765143 h 8445450"/>
              <a:gd name="connsiteX13" fmla="*/ 0 w 12052711"/>
              <a:gd name="connsiteY13" fmla="*/ 1767928 h 8445450"/>
              <a:gd name="connsiteX14" fmla="*/ 2662017 w 12052711"/>
              <a:gd name="connsiteY14" fmla="*/ 0 h 8445450"/>
              <a:gd name="connsiteX15" fmla="*/ 12052712 w 12052711"/>
              <a:gd name="connsiteY15" fmla="*/ 5675213 h 8445450"/>
              <a:gd name="connsiteX16" fmla="*/ 10392164 w 12052711"/>
              <a:gd name="connsiteY16" fmla="*/ 8445451 h 8445450"/>
              <a:gd name="connsiteX17" fmla="*/ 0 w 12052711"/>
              <a:gd name="connsiteY17" fmla="*/ 1767928 h 8445450"/>
              <a:gd name="connsiteX0-1" fmla="*/ 15716 w 12052712"/>
              <a:gd name="connsiteY0-2" fmla="*/ 1765143 h 8445451"/>
              <a:gd name="connsiteX1-3" fmla="*/ 11652 w 12052712"/>
              <a:gd name="connsiteY1-4" fmla="*/ 1767839 h 8445451"/>
              <a:gd name="connsiteX2-5" fmla="*/ 15754 w 12052712"/>
              <a:gd name="connsiteY2-6" fmla="*/ 1770476 h 8445451"/>
              <a:gd name="connsiteX3-7" fmla="*/ 10387322 w 12052712"/>
              <a:gd name="connsiteY3-8" fmla="*/ 8434810 h 8445451"/>
              <a:gd name="connsiteX4-9" fmla="*/ 10390062 w 12052712"/>
              <a:gd name="connsiteY4-10" fmla="*/ 8436530 h 8445451"/>
              <a:gd name="connsiteX5-11" fmla="*/ 10391782 w 12052712"/>
              <a:gd name="connsiteY5-12" fmla="*/ 8433726 h 8445451"/>
              <a:gd name="connsiteX6-13" fmla="*/ 12042327 w 12052712"/>
              <a:gd name="connsiteY6-14" fmla="*/ 5680106 h 8445451"/>
              <a:gd name="connsiteX7-15" fmla="*/ 12043984 w 12052712"/>
              <a:gd name="connsiteY7-16" fmla="*/ 5677385 h 8445451"/>
              <a:gd name="connsiteX8-17" fmla="*/ 12041244 w 12052712"/>
              <a:gd name="connsiteY8-18" fmla="*/ 5675741 h 8445451"/>
              <a:gd name="connsiteX9-19" fmla="*/ 2663903 w 12052712"/>
              <a:gd name="connsiteY9-20" fmla="*/ 8586 h 8445451"/>
              <a:gd name="connsiteX10-21" fmla="*/ 2662177 w 12052712"/>
              <a:gd name="connsiteY10-22" fmla="*/ 7541 h 8445451"/>
              <a:gd name="connsiteX11-23" fmla="*/ 2660495 w 12052712"/>
              <a:gd name="connsiteY11-24" fmla="*/ 8658 h 8445451"/>
              <a:gd name="connsiteX12-25" fmla="*/ 15716 w 12052712"/>
              <a:gd name="connsiteY12-26" fmla="*/ 1765143 h 8445451"/>
              <a:gd name="connsiteX13-27" fmla="*/ 0 w 12052712"/>
              <a:gd name="connsiteY13-28" fmla="*/ 1767928 h 8445451"/>
              <a:gd name="connsiteX14-29" fmla="*/ 2662017 w 12052712"/>
              <a:gd name="connsiteY14-30" fmla="*/ 0 h 8445451"/>
              <a:gd name="connsiteX15-31" fmla="*/ 12052712 w 12052712"/>
              <a:gd name="connsiteY15-32" fmla="*/ 5675213 h 8445451"/>
              <a:gd name="connsiteX16-33" fmla="*/ 10392164 w 12052712"/>
              <a:gd name="connsiteY16-34" fmla="*/ 8445451 h 8445451"/>
              <a:gd name="connsiteX17-35" fmla="*/ 600075 w 12052712"/>
              <a:gd name="connsiteY17-36" fmla="*/ 4282528 h 8445451"/>
              <a:gd name="connsiteX0-37" fmla="*/ 15716 w 12052712"/>
              <a:gd name="connsiteY0-38" fmla="*/ 1765143 h 8445451"/>
              <a:gd name="connsiteX1-39" fmla="*/ 11652 w 12052712"/>
              <a:gd name="connsiteY1-40" fmla="*/ 1767839 h 8445451"/>
              <a:gd name="connsiteX2-41" fmla="*/ 15754 w 12052712"/>
              <a:gd name="connsiteY2-42" fmla="*/ 1770476 h 8445451"/>
              <a:gd name="connsiteX3-43" fmla="*/ 10387322 w 12052712"/>
              <a:gd name="connsiteY3-44" fmla="*/ 8434810 h 8445451"/>
              <a:gd name="connsiteX4-45" fmla="*/ 10390062 w 12052712"/>
              <a:gd name="connsiteY4-46" fmla="*/ 8436530 h 8445451"/>
              <a:gd name="connsiteX5-47" fmla="*/ 10391782 w 12052712"/>
              <a:gd name="connsiteY5-48" fmla="*/ 8433726 h 8445451"/>
              <a:gd name="connsiteX6-49" fmla="*/ 12042327 w 12052712"/>
              <a:gd name="connsiteY6-50" fmla="*/ 5680106 h 8445451"/>
              <a:gd name="connsiteX7-51" fmla="*/ 12043984 w 12052712"/>
              <a:gd name="connsiteY7-52" fmla="*/ 5677385 h 8445451"/>
              <a:gd name="connsiteX8-53" fmla="*/ 12041244 w 12052712"/>
              <a:gd name="connsiteY8-54" fmla="*/ 5675741 h 8445451"/>
              <a:gd name="connsiteX9-55" fmla="*/ 2663903 w 12052712"/>
              <a:gd name="connsiteY9-56" fmla="*/ 8586 h 8445451"/>
              <a:gd name="connsiteX10-57" fmla="*/ 2662177 w 12052712"/>
              <a:gd name="connsiteY10-58" fmla="*/ 7541 h 8445451"/>
              <a:gd name="connsiteX11-59" fmla="*/ 2660495 w 12052712"/>
              <a:gd name="connsiteY11-60" fmla="*/ 8658 h 8445451"/>
              <a:gd name="connsiteX12-61" fmla="*/ 15716 w 12052712"/>
              <a:gd name="connsiteY12-62" fmla="*/ 1765143 h 8445451"/>
              <a:gd name="connsiteX13-63" fmla="*/ 0 w 12052712"/>
              <a:gd name="connsiteY13-64" fmla="*/ 1767928 h 8445451"/>
              <a:gd name="connsiteX14-65" fmla="*/ 2662017 w 12052712"/>
              <a:gd name="connsiteY14-66" fmla="*/ 0 h 8445451"/>
              <a:gd name="connsiteX15-67" fmla="*/ 12052712 w 12052712"/>
              <a:gd name="connsiteY15-68" fmla="*/ 5675213 h 8445451"/>
              <a:gd name="connsiteX16-69" fmla="*/ 10392164 w 12052712"/>
              <a:gd name="connsiteY16-70" fmla="*/ 8445451 h 8445451"/>
              <a:gd name="connsiteX0-71" fmla="*/ 4064 w 12041060"/>
              <a:gd name="connsiteY0-72" fmla="*/ 1765143 h 8445451"/>
              <a:gd name="connsiteX1-73" fmla="*/ 0 w 12041060"/>
              <a:gd name="connsiteY1-74" fmla="*/ 1767839 h 8445451"/>
              <a:gd name="connsiteX2-75" fmla="*/ 4102 w 12041060"/>
              <a:gd name="connsiteY2-76" fmla="*/ 1770476 h 8445451"/>
              <a:gd name="connsiteX3-77" fmla="*/ 10375670 w 12041060"/>
              <a:gd name="connsiteY3-78" fmla="*/ 8434810 h 8445451"/>
              <a:gd name="connsiteX4-79" fmla="*/ 10378410 w 12041060"/>
              <a:gd name="connsiteY4-80" fmla="*/ 8436530 h 8445451"/>
              <a:gd name="connsiteX5-81" fmla="*/ 10380130 w 12041060"/>
              <a:gd name="connsiteY5-82" fmla="*/ 8433726 h 8445451"/>
              <a:gd name="connsiteX6-83" fmla="*/ 12030675 w 12041060"/>
              <a:gd name="connsiteY6-84" fmla="*/ 5680106 h 8445451"/>
              <a:gd name="connsiteX7-85" fmla="*/ 12032332 w 12041060"/>
              <a:gd name="connsiteY7-86" fmla="*/ 5677385 h 8445451"/>
              <a:gd name="connsiteX8-87" fmla="*/ 12029592 w 12041060"/>
              <a:gd name="connsiteY8-88" fmla="*/ 5675741 h 8445451"/>
              <a:gd name="connsiteX9-89" fmla="*/ 2652251 w 12041060"/>
              <a:gd name="connsiteY9-90" fmla="*/ 8586 h 8445451"/>
              <a:gd name="connsiteX10-91" fmla="*/ 2650525 w 12041060"/>
              <a:gd name="connsiteY10-92" fmla="*/ 7541 h 8445451"/>
              <a:gd name="connsiteX11-93" fmla="*/ 2648843 w 12041060"/>
              <a:gd name="connsiteY11-94" fmla="*/ 8658 h 8445451"/>
              <a:gd name="connsiteX12-95" fmla="*/ 4064 w 12041060"/>
              <a:gd name="connsiteY12-96" fmla="*/ 1765143 h 8445451"/>
              <a:gd name="connsiteX13-97" fmla="*/ 855123 w 12041060"/>
              <a:gd name="connsiteY13-98" fmla="*/ 3015703 h 8445451"/>
              <a:gd name="connsiteX14-99" fmla="*/ 2650365 w 12041060"/>
              <a:gd name="connsiteY14-100" fmla="*/ 0 h 8445451"/>
              <a:gd name="connsiteX15-101" fmla="*/ 12041060 w 12041060"/>
              <a:gd name="connsiteY15-102" fmla="*/ 5675213 h 8445451"/>
              <a:gd name="connsiteX16-103" fmla="*/ 10380512 w 12041060"/>
              <a:gd name="connsiteY16-104" fmla="*/ 8445451 h 8445451"/>
              <a:gd name="connsiteX0-105" fmla="*/ 4064 w 12041060"/>
              <a:gd name="connsiteY0-106" fmla="*/ 1765143 h 8445451"/>
              <a:gd name="connsiteX1-107" fmla="*/ 0 w 12041060"/>
              <a:gd name="connsiteY1-108" fmla="*/ 1767839 h 8445451"/>
              <a:gd name="connsiteX2-109" fmla="*/ 4102 w 12041060"/>
              <a:gd name="connsiteY2-110" fmla="*/ 1770476 h 8445451"/>
              <a:gd name="connsiteX3-111" fmla="*/ 10375670 w 12041060"/>
              <a:gd name="connsiteY3-112" fmla="*/ 8434810 h 8445451"/>
              <a:gd name="connsiteX4-113" fmla="*/ 10378410 w 12041060"/>
              <a:gd name="connsiteY4-114" fmla="*/ 8436530 h 8445451"/>
              <a:gd name="connsiteX5-115" fmla="*/ 10380130 w 12041060"/>
              <a:gd name="connsiteY5-116" fmla="*/ 8433726 h 8445451"/>
              <a:gd name="connsiteX6-117" fmla="*/ 12030675 w 12041060"/>
              <a:gd name="connsiteY6-118" fmla="*/ 5680106 h 8445451"/>
              <a:gd name="connsiteX7-119" fmla="*/ 12032332 w 12041060"/>
              <a:gd name="connsiteY7-120" fmla="*/ 5677385 h 8445451"/>
              <a:gd name="connsiteX8-121" fmla="*/ 12029592 w 12041060"/>
              <a:gd name="connsiteY8-122" fmla="*/ 5675741 h 8445451"/>
              <a:gd name="connsiteX9-123" fmla="*/ 2652251 w 12041060"/>
              <a:gd name="connsiteY9-124" fmla="*/ 8586 h 8445451"/>
              <a:gd name="connsiteX10-125" fmla="*/ 2650525 w 12041060"/>
              <a:gd name="connsiteY10-126" fmla="*/ 7541 h 8445451"/>
              <a:gd name="connsiteX11-127" fmla="*/ 2648843 w 12041060"/>
              <a:gd name="connsiteY11-128" fmla="*/ 8658 h 8445451"/>
              <a:gd name="connsiteX12-129" fmla="*/ 4064 w 12041060"/>
              <a:gd name="connsiteY12-130" fmla="*/ 1765143 h 8445451"/>
              <a:gd name="connsiteX13-131" fmla="*/ 1286923 w 12041060"/>
              <a:gd name="connsiteY13-132" fmla="*/ 3269703 h 8445451"/>
              <a:gd name="connsiteX14-133" fmla="*/ 2650365 w 12041060"/>
              <a:gd name="connsiteY14-134" fmla="*/ 0 h 8445451"/>
              <a:gd name="connsiteX15-135" fmla="*/ 12041060 w 12041060"/>
              <a:gd name="connsiteY15-136" fmla="*/ 5675213 h 8445451"/>
              <a:gd name="connsiteX16-137" fmla="*/ 10380512 w 12041060"/>
              <a:gd name="connsiteY16-138" fmla="*/ 8445451 h 8445451"/>
              <a:gd name="connsiteX0-139" fmla="*/ 4064 w 12041060"/>
              <a:gd name="connsiteY0-140" fmla="*/ 2902340 h 9582648"/>
              <a:gd name="connsiteX1-141" fmla="*/ 0 w 12041060"/>
              <a:gd name="connsiteY1-142" fmla="*/ 2905036 h 9582648"/>
              <a:gd name="connsiteX2-143" fmla="*/ 4102 w 12041060"/>
              <a:gd name="connsiteY2-144" fmla="*/ 2907673 h 9582648"/>
              <a:gd name="connsiteX3-145" fmla="*/ 10375670 w 12041060"/>
              <a:gd name="connsiteY3-146" fmla="*/ 9572007 h 9582648"/>
              <a:gd name="connsiteX4-147" fmla="*/ 10378410 w 12041060"/>
              <a:gd name="connsiteY4-148" fmla="*/ 9573727 h 9582648"/>
              <a:gd name="connsiteX5-149" fmla="*/ 10380130 w 12041060"/>
              <a:gd name="connsiteY5-150" fmla="*/ 9570923 h 9582648"/>
              <a:gd name="connsiteX6-151" fmla="*/ 12030675 w 12041060"/>
              <a:gd name="connsiteY6-152" fmla="*/ 6817303 h 9582648"/>
              <a:gd name="connsiteX7-153" fmla="*/ 12032332 w 12041060"/>
              <a:gd name="connsiteY7-154" fmla="*/ 6814582 h 9582648"/>
              <a:gd name="connsiteX8-155" fmla="*/ 12029592 w 12041060"/>
              <a:gd name="connsiteY8-156" fmla="*/ 6812938 h 9582648"/>
              <a:gd name="connsiteX9-157" fmla="*/ 2652251 w 12041060"/>
              <a:gd name="connsiteY9-158" fmla="*/ 1145783 h 9582648"/>
              <a:gd name="connsiteX10-159" fmla="*/ 2650525 w 12041060"/>
              <a:gd name="connsiteY10-160" fmla="*/ 1144738 h 9582648"/>
              <a:gd name="connsiteX11-161" fmla="*/ 2648843 w 12041060"/>
              <a:gd name="connsiteY11-162" fmla="*/ 1145855 h 9582648"/>
              <a:gd name="connsiteX12-163" fmla="*/ 4064 w 12041060"/>
              <a:gd name="connsiteY12-164" fmla="*/ 2902340 h 9582648"/>
              <a:gd name="connsiteX13-165" fmla="*/ 8564023 w 12041060"/>
              <a:gd name="connsiteY13-166" fmla="*/ 0 h 9582648"/>
              <a:gd name="connsiteX14-167" fmla="*/ 2650365 w 12041060"/>
              <a:gd name="connsiteY14-168" fmla="*/ 1137197 h 9582648"/>
              <a:gd name="connsiteX15-169" fmla="*/ 12041060 w 12041060"/>
              <a:gd name="connsiteY15-170" fmla="*/ 6812410 h 9582648"/>
              <a:gd name="connsiteX16-171" fmla="*/ 10380512 w 12041060"/>
              <a:gd name="connsiteY16-172" fmla="*/ 9582648 h 9582648"/>
              <a:gd name="connsiteX0-173" fmla="*/ 4064 w 12041060"/>
              <a:gd name="connsiteY0-174" fmla="*/ 1765143 h 8445451"/>
              <a:gd name="connsiteX1-175" fmla="*/ 0 w 12041060"/>
              <a:gd name="connsiteY1-176" fmla="*/ 1767839 h 8445451"/>
              <a:gd name="connsiteX2-177" fmla="*/ 4102 w 12041060"/>
              <a:gd name="connsiteY2-178" fmla="*/ 1770476 h 8445451"/>
              <a:gd name="connsiteX3-179" fmla="*/ 10375670 w 12041060"/>
              <a:gd name="connsiteY3-180" fmla="*/ 8434810 h 8445451"/>
              <a:gd name="connsiteX4-181" fmla="*/ 10378410 w 12041060"/>
              <a:gd name="connsiteY4-182" fmla="*/ 8436530 h 8445451"/>
              <a:gd name="connsiteX5-183" fmla="*/ 10380130 w 12041060"/>
              <a:gd name="connsiteY5-184" fmla="*/ 8433726 h 8445451"/>
              <a:gd name="connsiteX6-185" fmla="*/ 12030675 w 12041060"/>
              <a:gd name="connsiteY6-186" fmla="*/ 5680106 h 8445451"/>
              <a:gd name="connsiteX7-187" fmla="*/ 12032332 w 12041060"/>
              <a:gd name="connsiteY7-188" fmla="*/ 5677385 h 8445451"/>
              <a:gd name="connsiteX8-189" fmla="*/ 12029592 w 12041060"/>
              <a:gd name="connsiteY8-190" fmla="*/ 5675741 h 8445451"/>
              <a:gd name="connsiteX9-191" fmla="*/ 2652251 w 12041060"/>
              <a:gd name="connsiteY9-192" fmla="*/ 8586 h 8445451"/>
              <a:gd name="connsiteX10-193" fmla="*/ 2650525 w 12041060"/>
              <a:gd name="connsiteY10-194" fmla="*/ 7541 h 8445451"/>
              <a:gd name="connsiteX11-195" fmla="*/ 2648843 w 12041060"/>
              <a:gd name="connsiteY11-196" fmla="*/ 8658 h 8445451"/>
              <a:gd name="connsiteX12-197" fmla="*/ 4064 w 12041060"/>
              <a:gd name="connsiteY12-198" fmla="*/ 1765143 h 8445451"/>
              <a:gd name="connsiteX13-199" fmla="*/ 2650365 w 12041060"/>
              <a:gd name="connsiteY13-200" fmla="*/ 0 h 8445451"/>
              <a:gd name="connsiteX14-201" fmla="*/ 12041060 w 12041060"/>
              <a:gd name="connsiteY14-202" fmla="*/ 5675213 h 8445451"/>
              <a:gd name="connsiteX15-203" fmla="*/ 10380512 w 12041060"/>
              <a:gd name="connsiteY15-204" fmla="*/ 8445451 h 8445451"/>
              <a:gd name="connsiteX0-205" fmla="*/ 4064 w 12041060"/>
              <a:gd name="connsiteY0-206" fmla="*/ 3708243 h 10388551"/>
              <a:gd name="connsiteX1-207" fmla="*/ 0 w 12041060"/>
              <a:gd name="connsiteY1-208" fmla="*/ 3710939 h 10388551"/>
              <a:gd name="connsiteX2-209" fmla="*/ 4102 w 12041060"/>
              <a:gd name="connsiteY2-210" fmla="*/ 3713576 h 10388551"/>
              <a:gd name="connsiteX3-211" fmla="*/ 10375670 w 12041060"/>
              <a:gd name="connsiteY3-212" fmla="*/ 10377910 h 10388551"/>
              <a:gd name="connsiteX4-213" fmla="*/ 10378410 w 12041060"/>
              <a:gd name="connsiteY4-214" fmla="*/ 10379630 h 10388551"/>
              <a:gd name="connsiteX5-215" fmla="*/ 10380130 w 12041060"/>
              <a:gd name="connsiteY5-216" fmla="*/ 10376826 h 10388551"/>
              <a:gd name="connsiteX6-217" fmla="*/ 12030675 w 12041060"/>
              <a:gd name="connsiteY6-218" fmla="*/ 7623206 h 10388551"/>
              <a:gd name="connsiteX7-219" fmla="*/ 12032332 w 12041060"/>
              <a:gd name="connsiteY7-220" fmla="*/ 7620485 h 10388551"/>
              <a:gd name="connsiteX8-221" fmla="*/ 12029592 w 12041060"/>
              <a:gd name="connsiteY8-222" fmla="*/ 7618841 h 10388551"/>
              <a:gd name="connsiteX9-223" fmla="*/ 2652251 w 12041060"/>
              <a:gd name="connsiteY9-224" fmla="*/ 1951686 h 10388551"/>
              <a:gd name="connsiteX10-225" fmla="*/ 2650525 w 12041060"/>
              <a:gd name="connsiteY10-226" fmla="*/ 1950641 h 10388551"/>
              <a:gd name="connsiteX11-227" fmla="*/ 2648843 w 12041060"/>
              <a:gd name="connsiteY11-228" fmla="*/ 1951758 h 10388551"/>
              <a:gd name="connsiteX12-229" fmla="*/ 4064 w 12041060"/>
              <a:gd name="connsiteY12-230" fmla="*/ 3708243 h 10388551"/>
              <a:gd name="connsiteX13-231" fmla="*/ 4225165 w 12041060"/>
              <a:gd name="connsiteY13-232" fmla="*/ 0 h 10388551"/>
              <a:gd name="connsiteX14-233" fmla="*/ 12041060 w 12041060"/>
              <a:gd name="connsiteY14-234" fmla="*/ 7618313 h 10388551"/>
              <a:gd name="connsiteX15-235" fmla="*/ 10380512 w 12041060"/>
              <a:gd name="connsiteY15-236" fmla="*/ 10388551 h 10388551"/>
              <a:gd name="connsiteX0-237" fmla="*/ 4064 w 12041060"/>
              <a:gd name="connsiteY0-238" fmla="*/ 1757602 h 8437910"/>
              <a:gd name="connsiteX1-239" fmla="*/ 0 w 12041060"/>
              <a:gd name="connsiteY1-240" fmla="*/ 1760298 h 8437910"/>
              <a:gd name="connsiteX2-241" fmla="*/ 4102 w 12041060"/>
              <a:gd name="connsiteY2-242" fmla="*/ 1762935 h 8437910"/>
              <a:gd name="connsiteX3-243" fmla="*/ 10375670 w 12041060"/>
              <a:gd name="connsiteY3-244" fmla="*/ 8427269 h 8437910"/>
              <a:gd name="connsiteX4-245" fmla="*/ 10378410 w 12041060"/>
              <a:gd name="connsiteY4-246" fmla="*/ 8428989 h 8437910"/>
              <a:gd name="connsiteX5-247" fmla="*/ 10380130 w 12041060"/>
              <a:gd name="connsiteY5-248" fmla="*/ 8426185 h 8437910"/>
              <a:gd name="connsiteX6-249" fmla="*/ 12030675 w 12041060"/>
              <a:gd name="connsiteY6-250" fmla="*/ 5672565 h 8437910"/>
              <a:gd name="connsiteX7-251" fmla="*/ 12032332 w 12041060"/>
              <a:gd name="connsiteY7-252" fmla="*/ 5669844 h 8437910"/>
              <a:gd name="connsiteX8-253" fmla="*/ 12029592 w 12041060"/>
              <a:gd name="connsiteY8-254" fmla="*/ 5668200 h 8437910"/>
              <a:gd name="connsiteX9-255" fmla="*/ 2652251 w 12041060"/>
              <a:gd name="connsiteY9-256" fmla="*/ 1045 h 8437910"/>
              <a:gd name="connsiteX10-257" fmla="*/ 2650525 w 12041060"/>
              <a:gd name="connsiteY10-258" fmla="*/ 0 h 8437910"/>
              <a:gd name="connsiteX11-259" fmla="*/ 2648843 w 12041060"/>
              <a:gd name="connsiteY11-260" fmla="*/ 1117 h 8437910"/>
              <a:gd name="connsiteX12-261" fmla="*/ 4064 w 12041060"/>
              <a:gd name="connsiteY12-262" fmla="*/ 1757602 h 8437910"/>
              <a:gd name="connsiteX13-263" fmla="*/ 12041060 w 12041060"/>
              <a:gd name="connsiteY13-264" fmla="*/ 5667672 h 8437910"/>
              <a:gd name="connsiteX14-265" fmla="*/ 10380512 w 12041060"/>
              <a:gd name="connsiteY14-266" fmla="*/ 8437910 h 8437910"/>
              <a:gd name="connsiteX0-267" fmla="*/ 4064 w 12032332"/>
              <a:gd name="connsiteY0-268" fmla="*/ 1757602 h 8428989"/>
              <a:gd name="connsiteX1-269" fmla="*/ 0 w 12032332"/>
              <a:gd name="connsiteY1-270" fmla="*/ 1760298 h 8428989"/>
              <a:gd name="connsiteX2-271" fmla="*/ 4102 w 12032332"/>
              <a:gd name="connsiteY2-272" fmla="*/ 1762935 h 8428989"/>
              <a:gd name="connsiteX3-273" fmla="*/ 10375670 w 12032332"/>
              <a:gd name="connsiteY3-274" fmla="*/ 8427269 h 8428989"/>
              <a:gd name="connsiteX4-275" fmla="*/ 10378410 w 12032332"/>
              <a:gd name="connsiteY4-276" fmla="*/ 8428989 h 8428989"/>
              <a:gd name="connsiteX5-277" fmla="*/ 10380130 w 12032332"/>
              <a:gd name="connsiteY5-278" fmla="*/ 8426185 h 8428989"/>
              <a:gd name="connsiteX6-279" fmla="*/ 12030675 w 12032332"/>
              <a:gd name="connsiteY6-280" fmla="*/ 5672565 h 8428989"/>
              <a:gd name="connsiteX7-281" fmla="*/ 12032332 w 12032332"/>
              <a:gd name="connsiteY7-282" fmla="*/ 5669844 h 8428989"/>
              <a:gd name="connsiteX8-283" fmla="*/ 12029592 w 12032332"/>
              <a:gd name="connsiteY8-284" fmla="*/ 5668200 h 8428989"/>
              <a:gd name="connsiteX9-285" fmla="*/ 2652251 w 12032332"/>
              <a:gd name="connsiteY9-286" fmla="*/ 1045 h 8428989"/>
              <a:gd name="connsiteX10-287" fmla="*/ 2650525 w 12032332"/>
              <a:gd name="connsiteY10-288" fmla="*/ 0 h 8428989"/>
              <a:gd name="connsiteX11-289" fmla="*/ 2648843 w 12032332"/>
              <a:gd name="connsiteY11-290" fmla="*/ 1117 h 8428989"/>
              <a:gd name="connsiteX12-291" fmla="*/ 4064 w 12032332"/>
              <a:gd name="connsiteY12-292" fmla="*/ 1757602 h 8428989"/>
              <a:gd name="connsiteX0-293" fmla="*/ 4064 w 12032332"/>
              <a:gd name="connsiteY0-294" fmla="*/ 1757602 h 8428989"/>
              <a:gd name="connsiteX1-295" fmla="*/ 0 w 12032332"/>
              <a:gd name="connsiteY1-296" fmla="*/ 1760298 h 8428989"/>
              <a:gd name="connsiteX2-297" fmla="*/ 4102 w 12032332"/>
              <a:gd name="connsiteY2-298" fmla="*/ 1762935 h 8428989"/>
              <a:gd name="connsiteX3-299" fmla="*/ 10375670 w 12032332"/>
              <a:gd name="connsiteY3-300" fmla="*/ 8427269 h 8428989"/>
              <a:gd name="connsiteX4-301" fmla="*/ 10378410 w 12032332"/>
              <a:gd name="connsiteY4-302" fmla="*/ 8428989 h 8428989"/>
              <a:gd name="connsiteX5-303" fmla="*/ 10380130 w 12032332"/>
              <a:gd name="connsiteY5-304" fmla="*/ 8426185 h 8428989"/>
              <a:gd name="connsiteX6-305" fmla="*/ 12030675 w 12032332"/>
              <a:gd name="connsiteY6-306" fmla="*/ 5672565 h 8428989"/>
              <a:gd name="connsiteX7-307" fmla="*/ 12032332 w 12032332"/>
              <a:gd name="connsiteY7-308" fmla="*/ 5669844 h 8428989"/>
              <a:gd name="connsiteX8-309" fmla="*/ 2652251 w 12032332"/>
              <a:gd name="connsiteY8-310" fmla="*/ 1045 h 8428989"/>
              <a:gd name="connsiteX9-311" fmla="*/ 2650525 w 12032332"/>
              <a:gd name="connsiteY9-312" fmla="*/ 0 h 8428989"/>
              <a:gd name="connsiteX10-313" fmla="*/ 2648843 w 12032332"/>
              <a:gd name="connsiteY10-314" fmla="*/ 1117 h 8428989"/>
              <a:gd name="connsiteX11-315" fmla="*/ 4064 w 12032332"/>
              <a:gd name="connsiteY11-316" fmla="*/ 1757602 h 8428989"/>
              <a:gd name="connsiteX0-317" fmla="*/ 4064 w 12030675"/>
              <a:gd name="connsiteY0-318" fmla="*/ 1757602 h 8428989"/>
              <a:gd name="connsiteX1-319" fmla="*/ 0 w 12030675"/>
              <a:gd name="connsiteY1-320" fmla="*/ 1760298 h 8428989"/>
              <a:gd name="connsiteX2-321" fmla="*/ 4102 w 12030675"/>
              <a:gd name="connsiteY2-322" fmla="*/ 1762935 h 8428989"/>
              <a:gd name="connsiteX3-323" fmla="*/ 10375670 w 12030675"/>
              <a:gd name="connsiteY3-324" fmla="*/ 8427269 h 8428989"/>
              <a:gd name="connsiteX4-325" fmla="*/ 10378410 w 12030675"/>
              <a:gd name="connsiteY4-326" fmla="*/ 8428989 h 8428989"/>
              <a:gd name="connsiteX5-327" fmla="*/ 10380130 w 12030675"/>
              <a:gd name="connsiteY5-328" fmla="*/ 8426185 h 8428989"/>
              <a:gd name="connsiteX6-329" fmla="*/ 12030675 w 12030675"/>
              <a:gd name="connsiteY6-330" fmla="*/ 5672565 h 8428989"/>
              <a:gd name="connsiteX7-331" fmla="*/ 2652251 w 12030675"/>
              <a:gd name="connsiteY7-332" fmla="*/ 1045 h 8428989"/>
              <a:gd name="connsiteX8-333" fmla="*/ 2650525 w 12030675"/>
              <a:gd name="connsiteY8-334" fmla="*/ 0 h 8428989"/>
              <a:gd name="connsiteX9-335" fmla="*/ 2648843 w 12030675"/>
              <a:gd name="connsiteY9-336" fmla="*/ 1117 h 8428989"/>
              <a:gd name="connsiteX10-337" fmla="*/ 4064 w 12030675"/>
              <a:gd name="connsiteY10-338" fmla="*/ 1757602 h 8428989"/>
              <a:gd name="connsiteX0-339" fmla="*/ 4064 w 10380130"/>
              <a:gd name="connsiteY0-340" fmla="*/ 1757602 h 8428989"/>
              <a:gd name="connsiteX1-341" fmla="*/ 0 w 10380130"/>
              <a:gd name="connsiteY1-342" fmla="*/ 1760298 h 8428989"/>
              <a:gd name="connsiteX2-343" fmla="*/ 4102 w 10380130"/>
              <a:gd name="connsiteY2-344" fmla="*/ 1762935 h 8428989"/>
              <a:gd name="connsiteX3-345" fmla="*/ 10375670 w 10380130"/>
              <a:gd name="connsiteY3-346" fmla="*/ 8427269 h 8428989"/>
              <a:gd name="connsiteX4-347" fmla="*/ 10378410 w 10380130"/>
              <a:gd name="connsiteY4-348" fmla="*/ 8428989 h 8428989"/>
              <a:gd name="connsiteX5-349" fmla="*/ 10380130 w 10380130"/>
              <a:gd name="connsiteY5-350" fmla="*/ 8426185 h 8428989"/>
              <a:gd name="connsiteX6-351" fmla="*/ 2652251 w 10380130"/>
              <a:gd name="connsiteY6-352" fmla="*/ 1045 h 8428989"/>
              <a:gd name="connsiteX7-353" fmla="*/ 2650525 w 10380130"/>
              <a:gd name="connsiteY7-354" fmla="*/ 0 h 8428989"/>
              <a:gd name="connsiteX8-355" fmla="*/ 2648843 w 10380130"/>
              <a:gd name="connsiteY8-356" fmla="*/ 1117 h 8428989"/>
              <a:gd name="connsiteX9-357" fmla="*/ 4064 w 10380130"/>
              <a:gd name="connsiteY9-358" fmla="*/ 1757602 h 8428989"/>
              <a:gd name="connsiteX0-359" fmla="*/ 4064 w 10378410"/>
              <a:gd name="connsiteY0-360" fmla="*/ 1757602 h 8428989"/>
              <a:gd name="connsiteX1-361" fmla="*/ 0 w 10378410"/>
              <a:gd name="connsiteY1-362" fmla="*/ 1760298 h 8428989"/>
              <a:gd name="connsiteX2-363" fmla="*/ 4102 w 10378410"/>
              <a:gd name="connsiteY2-364" fmla="*/ 1762935 h 8428989"/>
              <a:gd name="connsiteX3-365" fmla="*/ 10375670 w 10378410"/>
              <a:gd name="connsiteY3-366" fmla="*/ 8427269 h 8428989"/>
              <a:gd name="connsiteX4-367" fmla="*/ 10378410 w 10378410"/>
              <a:gd name="connsiteY4-368" fmla="*/ 8428989 h 8428989"/>
              <a:gd name="connsiteX5-369" fmla="*/ 2652251 w 10378410"/>
              <a:gd name="connsiteY5-370" fmla="*/ 1045 h 8428989"/>
              <a:gd name="connsiteX6-371" fmla="*/ 2650525 w 10378410"/>
              <a:gd name="connsiteY6-372" fmla="*/ 0 h 8428989"/>
              <a:gd name="connsiteX7-373" fmla="*/ 2648843 w 10378410"/>
              <a:gd name="connsiteY7-374" fmla="*/ 1117 h 8428989"/>
              <a:gd name="connsiteX8-375" fmla="*/ 4064 w 10378410"/>
              <a:gd name="connsiteY8-376" fmla="*/ 1757602 h 8428989"/>
              <a:gd name="connsiteX0-377" fmla="*/ 4064 w 10375670"/>
              <a:gd name="connsiteY0-378" fmla="*/ 1757602 h 8427269"/>
              <a:gd name="connsiteX1-379" fmla="*/ 0 w 10375670"/>
              <a:gd name="connsiteY1-380" fmla="*/ 1760298 h 8427269"/>
              <a:gd name="connsiteX2-381" fmla="*/ 4102 w 10375670"/>
              <a:gd name="connsiteY2-382" fmla="*/ 1762935 h 8427269"/>
              <a:gd name="connsiteX3-383" fmla="*/ 10375670 w 10375670"/>
              <a:gd name="connsiteY3-384" fmla="*/ 8427269 h 8427269"/>
              <a:gd name="connsiteX4-385" fmla="*/ 2652251 w 10375670"/>
              <a:gd name="connsiteY4-386" fmla="*/ 1045 h 8427269"/>
              <a:gd name="connsiteX5-387" fmla="*/ 2650525 w 10375670"/>
              <a:gd name="connsiteY5-388" fmla="*/ 0 h 8427269"/>
              <a:gd name="connsiteX6-389" fmla="*/ 2648843 w 10375670"/>
              <a:gd name="connsiteY6-390" fmla="*/ 1117 h 8427269"/>
              <a:gd name="connsiteX7-391" fmla="*/ 4064 w 10375670"/>
              <a:gd name="connsiteY7-392" fmla="*/ 1757602 h 8427269"/>
              <a:gd name="connsiteX0-393" fmla="*/ 4064 w 2652251"/>
              <a:gd name="connsiteY0-394" fmla="*/ 1757602 h 1762935"/>
              <a:gd name="connsiteX1-395" fmla="*/ 0 w 2652251"/>
              <a:gd name="connsiteY1-396" fmla="*/ 1760298 h 1762935"/>
              <a:gd name="connsiteX2-397" fmla="*/ 4102 w 2652251"/>
              <a:gd name="connsiteY2-398" fmla="*/ 1762935 h 1762935"/>
              <a:gd name="connsiteX3-399" fmla="*/ 2652251 w 2652251"/>
              <a:gd name="connsiteY3-400" fmla="*/ 1045 h 1762935"/>
              <a:gd name="connsiteX4-401" fmla="*/ 2650525 w 2652251"/>
              <a:gd name="connsiteY4-402" fmla="*/ 0 h 1762935"/>
              <a:gd name="connsiteX5-403" fmla="*/ 2648843 w 2652251"/>
              <a:gd name="connsiteY5-404" fmla="*/ 1117 h 1762935"/>
              <a:gd name="connsiteX6-405" fmla="*/ 4064 w 2652251"/>
              <a:gd name="connsiteY6-406" fmla="*/ 1757602 h 1762935"/>
              <a:gd name="connsiteX0-407" fmla="*/ 4064 w 2652251"/>
              <a:gd name="connsiteY0-408" fmla="*/ 1757602 h 1762935"/>
              <a:gd name="connsiteX1-409" fmla="*/ 0 w 2652251"/>
              <a:gd name="connsiteY1-410" fmla="*/ 1760298 h 1762935"/>
              <a:gd name="connsiteX2-411" fmla="*/ 4102 w 2652251"/>
              <a:gd name="connsiteY2-412" fmla="*/ 1762935 h 1762935"/>
              <a:gd name="connsiteX3-413" fmla="*/ 2652251 w 2652251"/>
              <a:gd name="connsiteY3-414" fmla="*/ 1045 h 1762935"/>
              <a:gd name="connsiteX4-415" fmla="*/ 2650525 w 2652251"/>
              <a:gd name="connsiteY4-416" fmla="*/ 0 h 1762935"/>
              <a:gd name="connsiteX5-417" fmla="*/ 2648843 w 2652251"/>
              <a:gd name="connsiteY5-418" fmla="*/ 1117 h 1762935"/>
              <a:gd name="connsiteX6-419" fmla="*/ 851789 w 2652251"/>
              <a:gd name="connsiteY6-420" fmla="*/ 357427 h 1762935"/>
              <a:gd name="connsiteX0-421" fmla="*/ 4064 w 2652251"/>
              <a:gd name="connsiteY0-422" fmla="*/ 1757602 h 1762935"/>
              <a:gd name="connsiteX1-423" fmla="*/ 0 w 2652251"/>
              <a:gd name="connsiteY1-424" fmla="*/ 1760298 h 1762935"/>
              <a:gd name="connsiteX2-425" fmla="*/ 4102 w 2652251"/>
              <a:gd name="connsiteY2-426" fmla="*/ 1762935 h 1762935"/>
              <a:gd name="connsiteX3-427" fmla="*/ 2652251 w 2652251"/>
              <a:gd name="connsiteY3-428" fmla="*/ 1045 h 1762935"/>
              <a:gd name="connsiteX4-429" fmla="*/ 2650525 w 2652251"/>
              <a:gd name="connsiteY4-430" fmla="*/ 0 h 1762935"/>
              <a:gd name="connsiteX5-431" fmla="*/ 2648843 w 2652251"/>
              <a:gd name="connsiteY5-432" fmla="*/ 1117 h 1762935"/>
              <a:gd name="connsiteX0-433" fmla="*/ 4064 w 2652251"/>
              <a:gd name="connsiteY0-434" fmla="*/ 1757602 h 1760298"/>
              <a:gd name="connsiteX1-435" fmla="*/ 0 w 2652251"/>
              <a:gd name="connsiteY1-436" fmla="*/ 1760298 h 1760298"/>
              <a:gd name="connsiteX2-437" fmla="*/ 513690 w 2652251"/>
              <a:gd name="connsiteY2-438" fmla="*/ 643747 h 1760298"/>
              <a:gd name="connsiteX3-439" fmla="*/ 2652251 w 2652251"/>
              <a:gd name="connsiteY3-440" fmla="*/ 1045 h 1760298"/>
              <a:gd name="connsiteX4-441" fmla="*/ 2650525 w 2652251"/>
              <a:gd name="connsiteY4-442" fmla="*/ 0 h 1760298"/>
              <a:gd name="connsiteX5-443" fmla="*/ 2648843 w 2652251"/>
              <a:gd name="connsiteY5-444" fmla="*/ 1117 h 1760298"/>
              <a:gd name="connsiteX0-445" fmla="*/ 4064 w 2652251"/>
              <a:gd name="connsiteY0-446" fmla="*/ 1757602 h 1760298"/>
              <a:gd name="connsiteX1-447" fmla="*/ 0 w 2652251"/>
              <a:gd name="connsiteY1-448" fmla="*/ 1760298 h 1760298"/>
              <a:gd name="connsiteX2-449" fmla="*/ 2652251 w 2652251"/>
              <a:gd name="connsiteY2-450" fmla="*/ 1045 h 1760298"/>
              <a:gd name="connsiteX3-451" fmla="*/ 2650525 w 2652251"/>
              <a:gd name="connsiteY3-452" fmla="*/ 0 h 1760298"/>
              <a:gd name="connsiteX4-453" fmla="*/ 2648843 w 2652251"/>
              <a:gd name="connsiteY4-454" fmla="*/ 1117 h 1760298"/>
              <a:gd name="connsiteX0-455" fmla="*/ 0 w 2648187"/>
              <a:gd name="connsiteY0-456" fmla="*/ 1757602 h 1757602"/>
              <a:gd name="connsiteX1-457" fmla="*/ 486474 w 2648187"/>
              <a:gd name="connsiteY1-458" fmla="*/ 831610 h 1757602"/>
              <a:gd name="connsiteX2-459" fmla="*/ 2648187 w 2648187"/>
              <a:gd name="connsiteY2-460" fmla="*/ 1045 h 1757602"/>
              <a:gd name="connsiteX3-461" fmla="*/ 2646461 w 2648187"/>
              <a:gd name="connsiteY3-462" fmla="*/ 0 h 1757602"/>
              <a:gd name="connsiteX4-463" fmla="*/ 2644779 w 2648187"/>
              <a:gd name="connsiteY4-464" fmla="*/ 1117 h 1757602"/>
              <a:gd name="connsiteX0-465" fmla="*/ 0 w 2648187"/>
              <a:gd name="connsiteY0-466" fmla="*/ 1757602 h 1757602"/>
              <a:gd name="connsiteX1-467" fmla="*/ 2648187 w 2648187"/>
              <a:gd name="connsiteY1-468" fmla="*/ 1045 h 1757602"/>
              <a:gd name="connsiteX2-469" fmla="*/ 2646461 w 2648187"/>
              <a:gd name="connsiteY2-470" fmla="*/ 0 h 1757602"/>
              <a:gd name="connsiteX3-471" fmla="*/ 2644779 w 2648187"/>
              <a:gd name="connsiteY3-472" fmla="*/ 1117 h 1757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48187" h="1757602">
                <a:moveTo>
                  <a:pt x="0" y="1757602"/>
                </a:moveTo>
                <a:lnTo>
                  <a:pt x="2648187" y="1045"/>
                </a:lnTo>
                <a:lnTo>
                  <a:pt x="2646461" y="0"/>
                </a:lnTo>
                <a:lnTo>
                  <a:pt x="2644779" y="1117"/>
                </a:lnTo>
              </a:path>
            </a:pathLst>
          </a:custGeom>
          <a:noFill/>
          <a:ln w="6371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5" name="任意多边形: 形状 14"/>
          <p:cNvSpPr/>
          <p:nvPr userDrawn="1">
            <p:custDataLst>
              <p:tags r:id="rId11"/>
            </p:custDataLst>
          </p:nvPr>
        </p:nvSpPr>
        <p:spPr>
          <a:xfrm>
            <a:off x="0" y="1589523"/>
            <a:ext cx="7538852" cy="3553977"/>
          </a:xfrm>
          <a:custGeom>
            <a:avLst/>
            <a:gdLst>
              <a:gd name="connsiteX0" fmla="*/ 1567156 w 10051802"/>
              <a:gd name="connsiteY0" fmla="*/ 0 h 4738636"/>
              <a:gd name="connsiteX1" fmla="*/ 10051802 w 10051802"/>
              <a:gd name="connsiteY1" fmla="*/ 4738636 h 4738636"/>
              <a:gd name="connsiteX2" fmla="*/ 3528618 w 10051802"/>
              <a:gd name="connsiteY2" fmla="*/ 4738636 h 4738636"/>
              <a:gd name="connsiteX3" fmla="*/ 0 w 10051802"/>
              <a:gd name="connsiteY3" fmla="*/ 2471302 h 4738636"/>
              <a:gd name="connsiteX4" fmla="*/ 0 w 10051802"/>
              <a:gd name="connsiteY4" fmla="*/ 1178112 h 4738636"/>
              <a:gd name="connsiteX5" fmla="*/ 1567156 w 10051802"/>
              <a:gd name="connsiteY5" fmla="*/ 133802 h 473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1802" h="4738636">
                <a:moveTo>
                  <a:pt x="1567156" y="0"/>
                </a:moveTo>
                <a:lnTo>
                  <a:pt x="10051802" y="4738636"/>
                </a:lnTo>
                <a:lnTo>
                  <a:pt x="3528618" y="4738636"/>
                </a:lnTo>
                <a:lnTo>
                  <a:pt x="0" y="2471302"/>
                </a:lnTo>
                <a:lnTo>
                  <a:pt x="0" y="1178112"/>
                </a:lnTo>
                <a:lnTo>
                  <a:pt x="1567156" y="1338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9" name="@png_pic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1459156"/>
            <a:ext cx="8858250" cy="3684344"/>
          </a:xfrm>
          <a:prstGeom prst="rect">
            <a:avLst/>
          </a:prstGeom>
          <a:noFill/>
        </p:spPr>
      </p:pic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 userDrawn="1">
            <p:custDataLst>
              <p:tags r:id="rId2"/>
            </p:custDataLst>
          </p:nvPr>
        </p:nvSpPr>
        <p:spPr>
          <a:xfrm>
            <a:off x="0" y="2483347"/>
            <a:ext cx="1175304" cy="780050"/>
          </a:xfrm>
          <a:custGeom>
            <a:avLst/>
            <a:gdLst>
              <a:gd name="connsiteX0" fmla="*/ 15716 w 12052711"/>
              <a:gd name="connsiteY0" fmla="*/ 1765143 h 8445450"/>
              <a:gd name="connsiteX1" fmla="*/ 11652 w 12052711"/>
              <a:gd name="connsiteY1" fmla="*/ 1767839 h 8445450"/>
              <a:gd name="connsiteX2" fmla="*/ 15754 w 12052711"/>
              <a:gd name="connsiteY2" fmla="*/ 1770476 h 8445450"/>
              <a:gd name="connsiteX3" fmla="*/ 10387322 w 12052711"/>
              <a:gd name="connsiteY3" fmla="*/ 8434810 h 8445450"/>
              <a:gd name="connsiteX4" fmla="*/ 10390062 w 12052711"/>
              <a:gd name="connsiteY4" fmla="*/ 8436530 h 8445450"/>
              <a:gd name="connsiteX5" fmla="*/ 10391782 w 12052711"/>
              <a:gd name="connsiteY5" fmla="*/ 8433726 h 8445450"/>
              <a:gd name="connsiteX6" fmla="*/ 12042327 w 12052711"/>
              <a:gd name="connsiteY6" fmla="*/ 5680106 h 8445450"/>
              <a:gd name="connsiteX7" fmla="*/ 12043984 w 12052711"/>
              <a:gd name="connsiteY7" fmla="*/ 5677385 h 8445450"/>
              <a:gd name="connsiteX8" fmla="*/ 12041244 w 12052711"/>
              <a:gd name="connsiteY8" fmla="*/ 5675741 h 8445450"/>
              <a:gd name="connsiteX9" fmla="*/ 2663903 w 12052711"/>
              <a:gd name="connsiteY9" fmla="*/ 8586 h 8445450"/>
              <a:gd name="connsiteX10" fmla="*/ 2662177 w 12052711"/>
              <a:gd name="connsiteY10" fmla="*/ 7541 h 8445450"/>
              <a:gd name="connsiteX11" fmla="*/ 2660495 w 12052711"/>
              <a:gd name="connsiteY11" fmla="*/ 8658 h 8445450"/>
              <a:gd name="connsiteX12" fmla="*/ 15716 w 12052711"/>
              <a:gd name="connsiteY12" fmla="*/ 1765143 h 8445450"/>
              <a:gd name="connsiteX13" fmla="*/ 0 w 12052711"/>
              <a:gd name="connsiteY13" fmla="*/ 1767928 h 8445450"/>
              <a:gd name="connsiteX14" fmla="*/ 2662017 w 12052711"/>
              <a:gd name="connsiteY14" fmla="*/ 0 h 8445450"/>
              <a:gd name="connsiteX15" fmla="*/ 12052712 w 12052711"/>
              <a:gd name="connsiteY15" fmla="*/ 5675213 h 8445450"/>
              <a:gd name="connsiteX16" fmla="*/ 10392164 w 12052711"/>
              <a:gd name="connsiteY16" fmla="*/ 8445451 h 8445450"/>
              <a:gd name="connsiteX17" fmla="*/ 0 w 12052711"/>
              <a:gd name="connsiteY17" fmla="*/ 1767928 h 8445450"/>
              <a:gd name="connsiteX0-1" fmla="*/ 15716 w 12052712"/>
              <a:gd name="connsiteY0-2" fmla="*/ 1765143 h 8445451"/>
              <a:gd name="connsiteX1-3" fmla="*/ 11652 w 12052712"/>
              <a:gd name="connsiteY1-4" fmla="*/ 1767839 h 8445451"/>
              <a:gd name="connsiteX2-5" fmla="*/ 15754 w 12052712"/>
              <a:gd name="connsiteY2-6" fmla="*/ 1770476 h 8445451"/>
              <a:gd name="connsiteX3-7" fmla="*/ 10387322 w 12052712"/>
              <a:gd name="connsiteY3-8" fmla="*/ 8434810 h 8445451"/>
              <a:gd name="connsiteX4-9" fmla="*/ 10390062 w 12052712"/>
              <a:gd name="connsiteY4-10" fmla="*/ 8436530 h 8445451"/>
              <a:gd name="connsiteX5-11" fmla="*/ 10391782 w 12052712"/>
              <a:gd name="connsiteY5-12" fmla="*/ 8433726 h 8445451"/>
              <a:gd name="connsiteX6-13" fmla="*/ 12042327 w 12052712"/>
              <a:gd name="connsiteY6-14" fmla="*/ 5680106 h 8445451"/>
              <a:gd name="connsiteX7-15" fmla="*/ 12043984 w 12052712"/>
              <a:gd name="connsiteY7-16" fmla="*/ 5677385 h 8445451"/>
              <a:gd name="connsiteX8-17" fmla="*/ 12041244 w 12052712"/>
              <a:gd name="connsiteY8-18" fmla="*/ 5675741 h 8445451"/>
              <a:gd name="connsiteX9-19" fmla="*/ 2663903 w 12052712"/>
              <a:gd name="connsiteY9-20" fmla="*/ 8586 h 8445451"/>
              <a:gd name="connsiteX10-21" fmla="*/ 2662177 w 12052712"/>
              <a:gd name="connsiteY10-22" fmla="*/ 7541 h 8445451"/>
              <a:gd name="connsiteX11-23" fmla="*/ 2660495 w 12052712"/>
              <a:gd name="connsiteY11-24" fmla="*/ 8658 h 8445451"/>
              <a:gd name="connsiteX12-25" fmla="*/ 15716 w 12052712"/>
              <a:gd name="connsiteY12-26" fmla="*/ 1765143 h 8445451"/>
              <a:gd name="connsiteX13-27" fmla="*/ 0 w 12052712"/>
              <a:gd name="connsiteY13-28" fmla="*/ 1767928 h 8445451"/>
              <a:gd name="connsiteX14-29" fmla="*/ 2662017 w 12052712"/>
              <a:gd name="connsiteY14-30" fmla="*/ 0 h 8445451"/>
              <a:gd name="connsiteX15-31" fmla="*/ 12052712 w 12052712"/>
              <a:gd name="connsiteY15-32" fmla="*/ 5675213 h 8445451"/>
              <a:gd name="connsiteX16-33" fmla="*/ 10392164 w 12052712"/>
              <a:gd name="connsiteY16-34" fmla="*/ 8445451 h 8445451"/>
              <a:gd name="connsiteX17-35" fmla="*/ 600075 w 12052712"/>
              <a:gd name="connsiteY17-36" fmla="*/ 4282528 h 8445451"/>
              <a:gd name="connsiteX0-37" fmla="*/ 15716 w 12052712"/>
              <a:gd name="connsiteY0-38" fmla="*/ 1765143 h 8445451"/>
              <a:gd name="connsiteX1-39" fmla="*/ 11652 w 12052712"/>
              <a:gd name="connsiteY1-40" fmla="*/ 1767839 h 8445451"/>
              <a:gd name="connsiteX2-41" fmla="*/ 15754 w 12052712"/>
              <a:gd name="connsiteY2-42" fmla="*/ 1770476 h 8445451"/>
              <a:gd name="connsiteX3-43" fmla="*/ 10387322 w 12052712"/>
              <a:gd name="connsiteY3-44" fmla="*/ 8434810 h 8445451"/>
              <a:gd name="connsiteX4-45" fmla="*/ 10390062 w 12052712"/>
              <a:gd name="connsiteY4-46" fmla="*/ 8436530 h 8445451"/>
              <a:gd name="connsiteX5-47" fmla="*/ 10391782 w 12052712"/>
              <a:gd name="connsiteY5-48" fmla="*/ 8433726 h 8445451"/>
              <a:gd name="connsiteX6-49" fmla="*/ 12042327 w 12052712"/>
              <a:gd name="connsiteY6-50" fmla="*/ 5680106 h 8445451"/>
              <a:gd name="connsiteX7-51" fmla="*/ 12043984 w 12052712"/>
              <a:gd name="connsiteY7-52" fmla="*/ 5677385 h 8445451"/>
              <a:gd name="connsiteX8-53" fmla="*/ 12041244 w 12052712"/>
              <a:gd name="connsiteY8-54" fmla="*/ 5675741 h 8445451"/>
              <a:gd name="connsiteX9-55" fmla="*/ 2663903 w 12052712"/>
              <a:gd name="connsiteY9-56" fmla="*/ 8586 h 8445451"/>
              <a:gd name="connsiteX10-57" fmla="*/ 2662177 w 12052712"/>
              <a:gd name="connsiteY10-58" fmla="*/ 7541 h 8445451"/>
              <a:gd name="connsiteX11-59" fmla="*/ 2660495 w 12052712"/>
              <a:gd name="connsiteY11-60" fmla="*/ 8658 h 8445451"/>
              <a:gd name="connsiteX12-61" fmla="*/ 15716 w 12052712"/>
              <a:gd name="connsiteY12-62" fmla="*/ 1765143 h 8445451"/>
              <a:gd name="connsiteX13-63" fmla="*/ 0 w 12052712"/>
              <a:gd name="connsiteY13-64" fmla="*/ 1767928 h 8445451"/>
              <a:gd name="connsiteX14-65" fmla="*/ 2662017 w 12052712"/>
              <a:gd name="connsiteY14-66" fmla="*/ 0 h 8445451"/>
              <a:gd name="connsiteX15-67" fmla="*/ 12052712 w 12052712"/>
              <a:gd name="connsiteY15-68" fmla="*/ 5675213 h 8445451"/>
              <a:gd name="connsiteX16-69" fmla="*/ 10392164 w 12052712"/>
              <a:gd name="connsiteY16-70" fmla="*/ 8445451 h 8445451"/>
              <a:gd name="connsiteX0-71" fmla="*/ 4064 w 12041060"/>
              <a:gd name="connsiteY0-72" fmla="*/ 1765143 h 8445451"/>
              <a:gd name="connsiteX1-73" fmla="*/ 0 w 12041060"/>
              <a:gd name="connsiteY1-74" fmla="*/ 1767839 h 8445451"/>
              <a:gd name="connsiteX2-75" fmla="*/ 4102 w 12041060"/>
              <a:gd name="connsiteY2-76" fmla="*/ 1770476 h 8445451"/>
              <a:gd name="connsiteX3-77" fmla="*/ 10375670 w 12041060"/>
              <a:gd name="connsiteY3-78" fmla="*/ 8434810 h 8445451"/>
              <a:gd name="connsiteX4-79" fmla="*/ 10378410 w 12041060"/>
              <a:gd name="connsiteY4-80" fmla="*/ 8436530 h 8445451"/>
              <a:gd name="connsiteX5-81" fmla="*/ 10380130 w 12041060"/>
              <a:gd name="connsiteY5-82" fmla="*/ 8433726 h 8445451"/>
              <a:gd name="connsiteX6-83" fmla="*/ 12030675 w 12041060"/>
              <a:gd name="connsiteY6-84" fmla="*/ 5680106 h 8445451"/>
              <a:gd name="connsiteX7-85" fmla="*/ 12032332 w 12041060"/>
              <a:gd name="connsiteY7-86" fmla="*/ 5677385 h 8445451"/>
              <a:gd name="connsiteX8-87" fmla="*/ 12029592 w 12041060"/>
              <a:gd name="connsiteY8-88" fmla="*/ 5675741 h 8445451"/>
              <a:gd name="connsiteX9-89" fmla="*/ 2652251 w 12041060"/>
              <a:gd name="connsiteY9-90" fmla="*/ 8586 h 8445451"/>
              <a:gd name="connsiteX10-91" fmla="*/ 2650525 w 12041060"/>
              <a:gd name="connsiteY10-92" fmla="*/ 7541 h 8445451"/>
              <a:gd name="connsiteX11-93" fmla="*/ 2648843 w 12041060"/>
              <a:gd name="connsiteY11-94" fmla="*/ 8658 h 8445451"/>
              <a:gd name="connsiteX12-95" fmla="*/ 4064 w 12041060"/>
              <a:gd name="connsiteY12-96" fmla="*/ 1765143 h 8445451"/>
              <a:gd name="connsiteX13-97" fmla="*/ 855123 w 12041060"/>
              <a:gd name="connsiteY13-98" fmla="*/ 3015703 h 8445451"/>
              <a:gd name="connsiteX14-99" fmla="*/ 2650365 w 12041060"/>
              <a:gd name="connsiteY14-100" fmla="*/ 0 h 8445451"/>
              <a:gd name="connsiteX15-101" fmla="*/ 12041060 w 12041060"/>
              <a:gd name="connsiteY15-102" fmla="*/ 5675213 h 8445451"/>
              <a:gd name="connsiteX16-103" fmla="*/ 10380512 w 12041060"/>
              <a:gd name="connsiteY16-104" fmla="*/ 8445451 h 8445451"/>
              <a:gd name="connsiteX0-105" fmla="*/ 4064 w 12041060"/>
              <a:gd name="connsiteY0-106" fmla="*/ 1765143 h 8445451"/>
              <a:gd name="connsiteX1-107" fmla="*/ 0 w 12041060"/>
              <a:gd name="connsiteY1-108" fmla="*/ 1767839 h 8445451"/>
              <a:gd name="connsiteX2-109" fmla="*/ 4102 w 12041060"/>
              <a:gd name="connsiteY2-110" fmla="*/ 1770476 h 8445451"/>
              <a:gd name="connsiteX3-111" fmla="*/ 10375670 w 12041060"/>
              <a:gd name="connsiteY3-112" fmla="*/ 8434810 h 8445451"/>
              <a:gd name="connsiteX4-113" fmla="*/ 10378410 w 12041060"/>
              <a:gd name="connsiteY4-114" fmla="*/ 8436530 h 8445451"/>
              <a:gd name="connsiteX5-115" fmla="*/ 10380130 w 12041060"/>
              <a:gd name="connsiteY5-116" fmla="*/ 8433726 h 8445451"/>
              <a:gd name="connsiteX6-117" fmla="*/ 12030675 w 12041060"/>
              <a:gd name="connsiteY6-118" fmla="*/ 5680106 h 8445451"/>
              <a:gd name="connsiteX7-119" fmla="*/ 12032332 w 12041060"/>
              <a:gd name="connsiteY7-120" fmla="*/ 5677385 h 8445451"/>
              <a:gd name="connsiteX8-121" fmla="*/ 12029592 w 12041060"/>
              <a:gd name="connsiteY8-122" fmla="*/ 5675741 h 8445451"/>
              <a:gd name="connsiteX9-123" fmla="*/ 2652251 w 12041060"/>
              <a:gd name="connsiteY9-124" fmla="*/ 8586 h 8445451"/>
              <a:gd name="connsiteX10-125" fmla="*/ 2650525 w 12041060"/>
              <a:gd name="connsiteY10-126" fmla="*/ 7541 h 8445451"/>
              <a:gd name="connsiteX11-127" fmla="*/ 2648843 w 12041060"/>
              <a:gd name="connsiteY11-128" fmla="*/ 8658 h 8445451"/>
              <a:gd name="connsiteX12-129" fmla="*/ 4064 w 12041060"/>
              <a:gd name="connsiteY12-130" fmla="*/ 1765143 h 8445451"/>
              <a:gd name="connsiteX13-131" fmla="*/ 1286923 w 12041060"/>
              <a:gd name="connsiteY13-132" fmla="*/ 3269703 h 8445451"/>
              <a:gd name="connsiteX14-133" fmla="*/ 2650365 w 12041060"/>
              <a:gd name="connsiteY14-134" fmla="*/ 0 h 8445451"/>
              <a:gd name="connsiteX15-135" fmla="*/ 12041060 w 12041060"/>
              <a:gd name="connsiteY15-136" fmla="*/ 5675213 h 8445451"/>
              <a:gd name="connsiteX16-137" fmla="*/ 10380512 w 12041060"/>
              <a:gd name="connsiteY16-138" fmla="*/ 8445451 h 8445451"/>
              <a:gd name="connsiteX0-139" fmla="*/ 4064 w 12041060"/>
              <a:gd name="connsiteY0-140" fmla="*/ 2902340 h 9582648"/>
              <a:gd name="connsiteX1-141" fmla="*/ 0 w 12041060"/>
              <a:gd name="connsiteY1-142" fmla="*/ 2905036 h 9582648"/>
              <a:gd name="connsiteX2-143" fmla="*/ 4102 w 12041060"/>
              <a:gd name="connsiteY2-144" fmla="*/ 2907673 h 9582648"/>
              <a:gd name="connsiteX3-145" fmla="*/ 10375670 w 12041060"/>
              <a:gd name="connsiteY3-146" fmla="*/ 9572007 h 9582648"/>
              <a:gd name="connsiteX4-147" fmla="*/ 10378410 w 12041060"/>
              <a:gd name="connsiteY4-148" fmla="*/ 9573727 h 9582648"/>
              <a:gd name="connsiteX5-149" fmla="*/ 10380130 w 12041060"/>
              <a:gd name="connsiteY5-150" fmla="*/ 9570923 h 9582648"/>
              <a:gd name="connsiteX6-151" fmla="*/ 12030675 w 12041060"/>
              <a:gd name="connsiteY6-152" fmla="*/ 6817303 h 9582648"/>
              <a:gd name="connsiteX7-153" fmla="*/ 12032332 w 12041060"/>
              <a:gd name="connsiteY7-154" fmla="*/ 6814582 h 9582648"/>
              <a:gd name="connsiteX8-155" fmla="*/ 12029592 w 12041060"/>
              <a:gd name="connsiteY8-156" fmla="*/ 6812938 h 9582648"/>
              <a:gd name="connsiteX9-157" fmla="*/ 2652251 w 12041060"/>
              <a:gd name="connsiteY9-158" fmla="*/ 1145783 h 9582648"/>
              <a:gd name="connsiteX10-159" fmla="*/ 2650525 w 12041060"/>
              <a:gd name="connsiteY10-160" fmla="*/ 1144738 h 9582648"/>
              <a:gd name="connsiteX11-161" fmla="*/ 2648843 w 12041060"/>
              <a:gd name="connsiteY11-162" fmla="*/ 1145855 h 9582648"/>
              <a:gd name="connsiteX12-163" fmla="*/ 4064 w 12041060"/>
              <a:gd name="connsiteY12-164" fmla="*/ 2902340 h 9582648"/>
              <a:gd name="connsiteX13-165" fmla="*/ 8564023 w 12041060"/>
              <a:gd name="connsiteY13-166" fmla="*/ 0 h 9582648"/>
              <a:gd name="connsiteX14-167" fmla="*/ 2650365 w 12041060"/>
              <a:gd name="connsiteY14-168" fmla="*/ 1137197 h 9582648"/>
              <a:gd name="connsiteX15-169" fmla="*/ 12041060 w 12041060"/>
              <a:gd name="connsiteY15-170" fmla="*/ 6812410 h 9582648"/>
              <a:gd name="connsiteX16-171" fmla="*/ 10380512 w 12041060"/>
              <a:gd name="connsiteY16-172" fmla="*/ 9582648 h 9582648"/>
              <a:gd name="connsiteX0-173" fmla="*/ 4064 w 12041060"/>
              <a:gd name="connsiteY0-174" fmla="*/ 1765143 h 8445451"/>
              <a:gd name="connsiteX1-175" fmla="*/ 0 w 12041060"/>
              <a:gd name="connsiteY1-176" fmla="*/ 1767839 h 8445451"/>
              <a:gd name="connsiteX2-177" fmla="*/ 4102 w 12041060"/>
              <a:gd name="connsiteY2-178" fmla="*/ 1770476 h 8445451"/>
              <a:gd name="connsiteX3-179" fmla="*/ 10375670 w 12041060"/>
              <a:gd name="connsiteY3-180" fmla="*/ 8434810 h 8445451"/>
              <a:gd name="connsiteX4-181" fmla="*/ 10378410 w 12041060"/>
              <a:gd name="connsiteY4-182" fmla="*/ 8436530 h 8445451"/>
              <a:gd name="connsiteX5-183" fmla="*/ 10380130 w 12041060"/>
              <a:gd name="connsiteY5-184" fmla="*/ 8433726 h 8445451"/>
              <a:gd name="connsiteX6-185" fmla="*/ 12030675 w 12041060"/>
              <a:gd name="connsiteY6-186" fmla="*/ 5680106 h 8445451"/>
              <a:gd name="connsiteX7-187" fmla="*/ 12032332 w 12041060"/>
              <a:gd name="connsiteY7-188" fmla="*/ 5677385 h 8445451"/>
              <a:gd name="connsiteX8-189" fmla="*/ 12029592 w 12041060"/>
              <a:gd name="connsiteY8-190" fmla="*/ 5675741 h 8445451"/>
              <a:gd name="connsiteX9-191" fmla="*/ 2652251 w 12041060"/>
              <a:gd name="connsiteY9-192" fmla="*/ 8586 h 8445451"/>
              <a:gd name="connsiteX10-193" fmla="*/ 2650525 w 12041060"/>
              <a:gd name="connsiteY10-194" fmla="*/ 7541 h 8445451"/>
              <a:gd name="connsiteX11-195" fmla="*/ 2648843 w 12041060"/>
              <a:gd name="connsiteY11-196" fmla="*/ 8658 h 8445451"/>
              <a:gd name="connsiteX12-197" fmla="*/ 4064 w 12041060"/>
              <a:gd name="connsiteY12-198" fmla="*/ 1765143 h 8445451"/>
              <a:gd name="connsiteX13-199" fmla="*/ 2650365 w 12041060"/>
              <a:gd name="connsiteY13-200" fmla="*/ 0 h 8445451"/>
              <a:gd name="connsiteX14-201" fmla="*/ 12041060 w 12041060"/>
              <a:gd name="connsiteY14-202" fmla="*/ 5675213 h 8445451"/>
              <a:gd name="connsiteX15-203" fmla="*/ 10380512 w 12041060"/>
              <a:gd name="connsiteY15-204" fmla="*/ 8445451 h 8445451"/>
              <a:gd name="connsiteX0-205" fmla="*/ 4064 w 12041060"/>
              <a:gd name="connsiteY0-206" fmla="*/ 3708243 h 10388551"/>
              <a:gd name="connsiteX1-207" fmla="*/ 0 w 12041060"/>
              <a:gd name="connsiteY1-208" fmla="*/ 3710939 h 10388551"/>
              <a:gd name="connsiteX2-209" fmla="*/ 4102 w 12041060"/>
              <a:gd name="connsiteY2-210" fmla="*/ 3713576 h 10388551"/>
              <a:gd name="connsiteX3-211" fmla="*/ 10375670 w 12041060"/>
              <a:gd name="connsiteY3-212" fmla="*/ 10377910 h 10388551"/>
              <a:gd name="connsiteX4-213" fmla="*/ 10378410 w 12041060"/>
              <a:gd name="connsiteY4-214" fmla="*/ 10379630 h 10388551"/>
              <a:gd name="connsiteX5-215" fmla="*/ 10380130 w 12041060"/>
              <a:gd name="connsiteY5-216" fmla="*/ 10376826 h 10388551"/>
              <a:gd name="connsiteX6-217" fmla="*/ 12030675 w 12041060"/>
              <a:gd name="connsiteY6-218" fmla="*/ 7623206 h 10388551"/>
              <a:gd name="connsiteX7-219" fmla="*/ 12032332 w 12041060"/>
              <a:gd name="connsiteY7-220" fmla="*/ 7620485 h 10388551"/>
              <a:gd name="connsiteX8-221" fmla="*/ 12029592 w 12041060"/>
              <a:gd name="connsiteY8-222" fmla="*/ 7618841 h 10388551"/>
              <a:gd name="connsiteX9-223" fmla="*/ 2652251 w 12041060"/>
              <a:gd name="connsiteY9-224" fmla="*/ 1951686 h 10388551"/>
              <a:gd name="connsiteX10-225" fmla="*/ 2650525 w 12041060"/>
              <a:gd name="connsiteY10-226" fmla="*/ 1950641 h 10388551"/>
              <a:gd name="connsiteX11-227" fmla="*/ 2648843 w 12041060"/>
              <a:gd name="connsiteY11-228" fmla="*/ 1951758 h 10388551"/>
              <a:gd name="connsiteX12-229" fmla="*/ 4064 w 12041060"/>
              <a:gd name="connsiteY12-230" fmla="*/ 3708243 h 10388551"/>
              <a:gd name="connsiteX13-231" fmla="*/ 4225165 w 12041060"/>
              <a:gd name="connsiteY13-232" fmla="*/ 0 h 10388551"/>
              <a:gd name="connsiteX14-233" fmla="*/ 12041060 w 12041060"/>
              <a:gd name="connsiteY14-234" fmla="*/ 7618313 h 10388551"/>
              <a:gd name="connsiteX15-235" fmla="*/ 10380512 w 12041060"/>
              <a:gd name="connsiteY15-236" fmla="*/ 10388551 h 10388551"/>
              <a:gd name="connsiteX0-237" fmla="*/ 4064 w 12041060"/>
              <a:gd name="connsiteY0-238" fmla="*/ 1757602 h 8437910"/>
              <a:gd name="connsiteX1-239" fmla="*/ 0 w 12041060"/>
              <a:gd name="connsiteY1-240" fmla="*/ 1760298 h 8437910"/>
              <a:gd name="connsiteX2-241" fmla="*/ 4102 w 12041060"/>
              <a:gd name="connsiteY2-242" fmla="*/ 1762935 h 8437910"/>
              <a:gd name="connsiteX3-243" fmla="*/ 10375670 w 12041060"/>
              <a:gd name="connsiteY3-244" fmla="*/ 8427269 h 8437910"/>
              <a:gd name="connsiteX4-245" fmla="*/ 10378410 w 12041060"/>
              <a:gd name="connsiteY4-246" fmla="*/ 8428989 h 8437910"/>
              <a:gd name="connsiteX5-247" fmla="*/ 10380130 w 12041060"/>
              <a:gd name="connsiteY5-248" fmla="*/ 8426185 h 8437910"/>
              <a:gd name="connsiteX6-249" fmla="*/ 12030675 w 12041060"/>
              <a:gd name="connsiteY6-250" fmla="*/ 5672565 h 8437910"/>
              <a:gd name="connsiteX7-251" fmla="*/ 12032332 w 12041060"/>
              <a:gd name="connsiteY7-252" fmla="*/ 5669844 h 8437910"/>
              <a:gd name="connsiteX8-253" fmla="*/ 12029592 w 12041060"/>
              <a:gd name="connsiteY8-254" fmla="*/ 5668200 h 8437910"/>
              <a:gd name="connsiteX9-255" fmla="*/ 2652251 w 12041060"/>
              <a:gd name="connsiteY9-256" fmla="*/ 1045 h 8437910"/>
              <a:gd name="connsiteX10-257" fmla="*/ 2650525 w 12041060"/>
              <a:gd name="connsiteY10-258" fmla="*/ 0 h 8437910"/>
              <a:gd name="connsiteX11-259" fmla="*/ 2648843 w 12041060"/>
              <a:gd name="connsiteY11-260" fmla="*/ 1117 h 8437910"/>
              <a:gd name="connsiteX12-261" fmla="*/ 4064 w 12041060"/>
              <a:gd name="connsiteY12-262" fmla="*/ 1757602 h 8437910"/>
              <a:gd name="connsiteX13-263" fmla="*/ 12041060 w 12041060"/>
              <a:gd name="connsiteY13-264" fmla="*/ 5667672 h 8437910"/>
              <a:gd name="connsiteX14-265" fmla="*/ 10380512 w 12041060"/>
              <a:gd name="connsiteY14-266" fmla="*/ 8437910 h 8437910"/>
              <a:gd name="connsiteX0-267" fmla="*/ 4064 w 12032332"/>
              <a:gd name="connsiteY0-268" fmla="*/ 1757602 h 8428989"/>
              <a:gd name="connsiteX1-269" fmla="*/ 0 w 12032332"/>
              <a:gd name="connsiteY1-270" fmla="*/ 1760298 h 8428989"/>
              <a:gd name="connsiteX2-271" fmla="*/ 4102 w 12032332"/>
              <a:gd name="connsiteY2-272" fmla="*/ 1762935 h 8428989"/>
              <a:gd name="connsiteX3-273" fmla="*/ 10375670 w 12032332"/>
              <a:gd name="connsiteY3-274" fmla="*/ 8427269 h 8428989"/>
              <a:gd name="connsiteX4-275" fmla="*/ 10378410 w 12032332"/>
              <a:gd name="connsiteY4-276" fmla="*/ 8428989 h 8428989"/>
              <a:gd name="connsiteX5-277" fmla="*/ 10380130 w 12032332"/>
              <a:gd name="connsiteY5-278" fmla="*/ 8426185 h 8428989"/>
              <a:gd name="connsiteX6-279" fmla="*/ 12030675 w 12032332"/>
              <a:gd name="connsiteY6-280" fmla="*/ 5672565 h 8428989"/>
              <a:gd name="connsiteX7-281" fmla="*/ 12032332 w 12032332"/>
              <a:gd name="connsiteY7-282" fmla="*/ 5669844 h 8428989"/>
              <a:gd name="connsiteX8-283" fmla="*/ 12029592 w 12032332"/>
              <a:gd name="connsiteY8-284" fmla="*/ 5668200 h 8428989"/>
              <a:gd name="connsiteX9-285" fmla="*/ 2652251 w 12032332"/>
              <a:gd name="connsiteY9-286" fmla="*/ 1045 h 8428989"/>
              <a:gd name="connsiteX10-287" fmla="*/ 2650525 w 12032332"/>
              <a:gd name="connsiteY10-288" fmla="*/ 0 h 8428989"/>
              <a:gd name="connsiteX11-289" fmla="*/ 2648843 w 12032332"/>
              <a:gd name="connsiteY11-290" fmla="*/ 1117 h 8428989"/>
              <a:gd name="connsiteX12-291" fmla="*/ 4064 w 12032332"/>
              <a:gd name="connsiteY12-292" fmla="*/ 1757602 h 8428989"/>
              <a:gd name="connsiteX0-293" fmla="*/ 4064 w 12032332"/>
              <a:gd name="connsiteY0-294" fmla="*/ 1757602 h 8428989"/>
              <a:gd name="connsiteX1-295" fmla="*/ 0 w 12032332"/>
              <a:gd name="connsiteY1-296" fmla="*/ 1760298 h 8428989"/>
              <a:gd name="connsiteX2-297" fmla="*/ 4102 w 12032332"/>
              <a:gd name="connsiteY2-298" fmla="*/ 1762935 h 8428989"/>
              <a:gd name="connsiteX3-299" fmla="*/ 10375670 w 12032332"/>
              <a:gd name="connsiteY3-300" fmla="*/ 8427269 h 8428989"/>
              <a:gd name="connsiteX4-301" fmla="*/ 10378410 w 12032332"/>
              <a:gd name="connsiteY4-302" fmla="*/ 8428989 h 8428989"/>
              <a:gd name="connsiteX5-303" fmla="*/ 10380130 w 12032332"/>
              <a:gd name="connsiteY5-304" fmla="*/ 8426185 h 8428989"/>
              <a:gd name="connsiteX6-305" fmla="*/ 12030675 w 12032332"/>
              <a:gd name="connsiteY6-306" fmla="*/ 5672565 h 8428989"/>
              <a:gd name="connsiteX7-307" fmla="*/ 12032332 w 12032332"/>
              <a:gd name="connsiteY7-308" fmla="*/ 5669844 h 8428989"/>
              <a:gd name="connsiteX8-309" fmla="*/ 2652251 w 12032332"/>
              <a:gd name="connsiteY8-310" fmla="*/ 1045 h 8428989"/>
              <a:gd name="connsiteX9-311" fmla="*/ 2650525 w 12032332"/>
              <a:gd name="connsiteY9-312" fmla="*/ 0 h 8428989"/>
              <a:gd name="connsiteX10-313" fmla="*/ 2648843 w 12032332"/>
              <a:gd name="connsiteY10-314" fmla="*/ 1117 h 8428989"/>
              <a:gd name="connsiteX11-315" fmla="*/ 4064 w 12032332"/>
              <a:gd name="connsiteY11-316" fmla="*/ 1757602 h 8428989"/>
              <a:gd name="connsiteX0-317" fmla="*/ 4064 w 12030675"/>
              <a:gd name="connsiteY0-318" fmla="*/ 1757602 h 8428989"/>
              <a:gd name="connsiteX1-319" fmla="*/ 0 w 12030675"/>
              <a:gd name="connsiteY1-320" fmla="*/ 1760298 h 8428989"/>
              <a:gd name="connsiteX2-321" fmla="*/ 4102 w 12030675"/>
              <a:gd name="connsiteY2-322" fmla="*/ 1762935 h 8428989"/>
              <a:gd name="connsiteX3-323" fmla="*/ 10375670 w 12030675"/>
              <a:gd name="connsiteY3-324" fmla="*/ 8427269 h 8428989"/>
              <a:gd name="connsiteX4-325" fmla="*/ 10378410 w 12030675"/>
              <a:gd name="connsiteY4-326" fmla="*/ 8428989 h 8428989"/>
              <a:gd name="connsiteX5-327" fmla="*/ 10380130 w 12030675"/>
              <a:gd name="connsiteY5-328" fmla="*/ 8426185 h 8428989"/>
              <a:gd name="connsiteX6-329" fmla="*/ 12030675 w 12030675"/>
              <a:gd name="connsiteY6-330" fmla="*/ 5672565 h 8428989"/>
              <a:gd name="connsiteX7-331" fmla="*/ 2652251 w 12030675"/>
              <a:gd name="connsiteY7-332" fmla="*/ 1045 h 8428989"/>
              <a:gd name="connsiteX8-333" fmla="*/ 2650525 w 12030675"/>
              <a:gd name="connsiteY8-334" fmla="*/ 0 h 8428989"/>
              <a:gd name="connsiteX9-335" fmla="*/ 2648843 w 12030675"/>
              <a:gd name="connsiteY9-336" fmla="*/ 1117 h 8428989"/>
              <a:gd name="connsiteX10-337" fmla="*/ 4064 w 12030675"/>
              <a:gd name="connsiteY10-338" fmla="*/ 1757602 h 8428989"/>
              <a:gd name="connsiteX0-339" fmla="*/ 4064 w 10380130"/>
              <a:gd name="connsiteY0-340" fmla="*/ 1757602 h 8428989"/>
              <a:gd name="connsiteX1-341" fmla="*/ 0 w 10380130"/>
              <a:gd name="connsiteY1-342" fmla="*/ 1760298 h 8428989"/>
              <a:gd name="connsiteX2-343" fmla="*/ 4102 w 10380130"/>
              <a:gd name="connsiteY2-344" fmla="*/ 1762935 h 8428989"/>
              <a:gd name="connsiteX3-345" fmla="*/ 10375670 w 10380130"/>
              <a:gd name="connsiteY3-346" fmla="*/ 8427269 h 8428989"/>
              <a:gd name="connsiteX4-347" fmla="*/ 10378410 w 10380130"/>
              <a:gd name="connsiteY4-348" fmla="*/ 8428989 h 8428989"/>
              <a:gd name="connsiteX5-349" fmla="*/ 10380130 w 10380130"/>
              <a:gd name="connsiteY5-350" fmla="*/ 8426185 h 8428989"/>
              <a:gd name="connsiteX6-351" fmla="*/ 2652251 w 10380130"/>
              <a:gd name="connsiteY6-352" fmla="*/ 1045 h 8428989"/>
              <a:gd name="connsiteX7-353" fmla="*/ 2650525 w 10380130"/>
              <a:gd name="connsiteY7-354" fmla="*/ 0 h 8428989"/>
              <a:gd name="connsiteX8-355" fmla="*/ 2648843 w 10380130"/>
              <a:gd name="connsiteY8-356" fmla="*/ 1117 h 8428989"/>
              <a:gd name="connsiteX9-357" fmla="*/ 4064 w 10380130"/>
              <a:gd name="connsiteY9-358" fmla="*/ 1757602 h 8428989"/>
              <a:gd name="connsiteX0-359" fmla="*/ 4064 w 10378410"/>
              <a:gd name="connsiteY0-360" fmla="*/ 1757602 h 8428989"/>
              <a:gd name="connsiteX1-361" fmla="*/ 0 w 10378410"/>
              <a:gd name="connsiteY1-362" fmla="*/ 1760298 h 8428989"/>
              <a:gd name="connsiteX2-363" fmla="*/ 4102 w 10378410"/>
              <a:gd name="connsiteY2-364" fmla="*/ 1762935 h 8428989"/>
              <a:gd name="connsiteX3-365" fmla="*/ 10375670 w 10378410"/>
              <a:gd name="connsiteY3-366" fmla="*/ 8427269 h 8428989"/>
              <a:gd name="connsiteX4-367" fmla="*/ 10378410 w 10378410"/>
              <a:gd name="connsiteY4-368" fmla="*/ 8428989 h 8428989"/>
              <a:gd name="connsiteX5-369" fmla="*/ 2652251 w 10378410"/>
              <a:gd name="connsiteY5-370" fmla="*/ 1045 h 8428989"/>
              <a:gd name="connsiteX6-371" fmla="*/ 2650525 w 10378410"/>
              <a:gd name="connsiteY6-372" fmla="*/ 0 h 8428989"/>
              <a:gd name="connsiteX7-373" fmla="*/ 2648843 w 10378410"/>
              <a:gd name="connsiteY7-374" fmla="*/ 1117 h 8428989"/>
              <a:gd name="connsiteX8-375" fmla="*/ 4064 w 10378410"/>
              <a:gd name="connsiteY8-376" fmla="*/ 1757602 h 8428989"/>
              <a:gd name="connsiteX0-377" fmla="*/ 4064 w 10375670"/>
              <a:gd name="connsiteY0-378" fmla="*/ 1757602 h 8427269"/>
              <a:gd name="connsiteX1-379" fmla="*/ 0 w 10375670"/>
              <a:gd name="connsiteY1-380" fmla="*/ 1760298 h 8427269"/>
              <a:gd name="connsiteX2-381" fmla="*/ 4102 w 10375670"/>
              <a:gd name="connsiteY2-382" fmla="*/ 1762935 h 8427269"/>
              <a:gd name="connsiteX3-383" fmla="*/ 10375670 w 10375670"/>
              <a:gd name="connsiteY3-384" fmla="*/ 8427269 h 8427269"/>
              <a:gd name="connsiteX4-385" fmla="*/ 2652251 w 10375670"/>
              <a:gd name="connsiteY4-386" fmla="*/ 1045 h 8427269"/>
              <a:gd name="connsiteX5-387" fmla="*/ 2650525 w 10375670"/>
              <a:gd name="connsiteY5-388" fmla="*/ 0 h 8427269"/>
              <a:gd name="connsiteX6-389" fmla="*/ 2648843 w 10375670"/>
              <a:gd name="connsiteY6-390" fmla="*/ 1117 h 8427269"/>
              <a:gd name="connsiteX7-391" fmla="*/ 4064 w 10375670"/>
              <a:gd name="connsiteY7-392" fmla="*/ 1757602 h 8427269"/>
              <a:gd name="connsiteX0-393" fmla="*/ 4064 w 2652251"/>
              <a:gd name="connsiteY0-394" fmla="*/ 1757602 h 1762935"/>
              <a:gd name="connsiteX1-395" fmla="*/ 0 w 2652251"/>
              <a:gd name="connsiteY1-396" fmla="*/ 1760298 h 1762935"/>
              <a:gd name="connsiteX2-397" fmla="*/ 4102 w 2652251"/>
              <a:gd name="connsiteY2-398" fmla="*/ 1762935 h 1762935"/>
              <a:gd name="connsiteX3-399" fmla="*/ 2652251 w 2652251"/>
              <a:gd name="connsiteY3-400" fmla="*/ 1045 h 1762935"/>
              <a:gd name="connsiteX4-401" fmla="*/ 2650525 w 2652251"/>
              <a:gd name="connsiteY4-402" fmla="*/ 0 h 1762935"/>
              <a:gd name="connsiteX5-403" fmla="*/ 2648843 w 2652251"/>
              <a:gd name="connsiteY5-404" fmla="*/ 1117 h 1762935"/>
              <a:gd name="connsiteX6-405" fmla="*/ 4064 w 2652251"/>
              <a:gd name="connsiteY6-406" fmla="*/ 1757602 h 1762935"/>
              <a:gd name="connsiteX0-407" fmla="*/ 4064 w 2652251"/>
              <a:gd name="connsiteY0-408" fmla="*/ 1757602 h 1762935"/>
              <a:gd name="connsiteX1-409" fmla="*/ 0 w 2652251"/>
              <a:gd name="connsiteY1-410" fmla="*/ 1760298 h 1762935"/>
              <a:gd name="connsiteX2-411" fmla="*/ 4102 w 2652251"/>
              <a:gd name="connsiteY2-412" fmla="*/ 1762935 h 1762935"/>
              <a:gd name="connsiteX3-413" fmla="*/ 2652251 w 2652251"/>
              <a:gd name="connsiteY3-414" fmla="*/ 1045 h 1762935"/>
              <a:gd name="connsiteX4-415" fmla="*/ 2650525 w 2652251"/>
              <a:gd name="connsiteY4-416" fmla="*/ 0 h 1762935"/>
              <a:gd name="connsiteX5-417" fmla="*/ 2648843 w 2652251"/>
              <a:gd name="connsiteY5-418" fmla="*/ 1117 h 1762935"/>
              <a:gd name="connsiteX6-419" fmla="*/ 851789 w 2652251"/>
              <a:gd name="connsiteY6-420" fmla="*/ 357427 h 1762935"/>
              <a:gd name="connsiteX0-421" fmla="*/ 4064 w 2652251"/>
              <a:gd name="connsiteY0-422" fmla="*/ 1757602 h 1762935"/>
              <a:gd name="connsiteX1-423" fmla="*/ 0 w 2652251"/>
              <a:gd name="connsiteY1-424" fmla="*/ 1760298 h 1762935"/>
              <a:gd name="connsiteX2-425" fmla="*/ 4102 w 2652251"/>
              <a:gd name="connsiteY2-426" fmla="*/ 1762935 h 1762935"/>
              <a:gd name="connsiteX3-427" fmla="*/ 2652251 w 2652251"/>
              <a:gd name="connsiteY3-428" fmla="*/ 1045 h 1762935"/>
              <a:gd name="connsiteX4-429" fmla="*/ 2650525 w 2652251"/>
              <a:gd name="connsiteY4-430" fmla="*/ 0 h 1762935"/>
              <a:gd name="connsiteX5-431" fmla="*/ 2648843 w 2652251"/>
              <a:gd name="connsiteY5-432" fmla="*/ 1117 h 1762935"/>
              <a:gd name="connsiteX0-433" fmla="*/ 4064 w 2652251"/>
              <a:gd name="connsiteY0-434" fmla="*/ 1757602 h 1760298"/>
              <a:gd name="connsiteX1-435" fmla="*/ 0 w 2652251"/>
              <a:gd name="connsiteY1-436" fmla="*/ 1760298 h 1760298"/>
              <a:gd name="connsiteX2-437" fmla="*/ 513690 w 2652251"/>
              <a:gd name="connsiteY2-438" fmla="*/ 643747 h 1760298"/>
              <a:gd name="connsiteX3-439" fmla="*/ 2652251 w 2652251"/>
              <a:gd name="connsiteY3-440" fmla="*/ 1045 h 1760298"/>
              <a:gd name="connsiteX4-441" fmla="*/ 2650525 w 2652251"/>
              <a:gd name="connsiteY4-442" fmla="*/ 0 h 1760298"/>
              <a:gd name="connsiteX5-443" fmla="*/ 2648843 w 2652251"/>
              <a:gd name="connsiteY5-444" fmla="*/ 1117 h 1760298"/>
              <a:gd name="connsiteX0-445" fmla="*/ 4064 w 2652251"/>
              <a:gd name="connsiteY0-446" fmla="*/ 1757602 h 1760298"/>
              <a:gd name="connsiteX1-447" fmla="*/ 0 w 2652251"/>
              <a:gd name="connsiteY1-448" fmla="*/ 1760298 h 1760298"/>
              <a:gd name="connsiteX2-449" fmla="*/ 2652251 w 2652251"/>
              <a:gd name="connsiteY2-450" fmla="*/ 1045 h 1760298"/>
              <a:gd name="connsiteX3-451" fmla="*/ 2650525 w 2652251"/>
              <a:gd name="connsiteY3-452" fmla="*/ 0 h 1760298"/>
              <a:gd name="connsiteX4-453" fmla="*/ 2648843 w 2652251"/>
              <a:gd name="connsiteY4-454" fmla="*/ 1117 h 1760298"/>
              <a:gd name="connsiteX0-455" fmla="*/ 0 w 2648187"/>
              <a:gd name="connsiteY0-456" fmla="*/ 1757602 h 1757602"/>
              <a:gd name="connsiteX1-457" fmla="*/ 486474 w 2648187"/>
              <a:gd name="connsiteY1-458" fmla="*/ 831610 h 1757602"/>
              <a:gd name="connsiteX2-459" fmla="*/ 2648187 w 2648187"/>
              <a:gd name="connsiteY2-460" fmla="*/ 1045 h 1757602"/>
              <a:gd name="connsiteX3-461" fmla="*/ 2646461 w 2648187"/>
              <a:gd name="connsiteY3-462" fmla="*/ 0 h 1757602"/>
              <a:gd name="connsiteX4-463" fmla="*/ 2644779 w 2648187"/>
              <a:gd name="connsiteY4-464" fmla="*/ 1117 h 1757602"/>
              <a:gd name="connsiteX0-465" fmla="*/ 0 w 2648187"/>
              <a:gd name="connsiteY0-466" fmla="*/ 1757602 h 1757602"/>
              <a:gd name="connsiteX1-467" fmla="*/ 2648187 w 2648187"/>
              <a:gd name="connsiteY1-468" fmla="*/ 1045 h 1757602"/>
              <a:gd name="connsiteX2-469" fmla="*/ 2646461 w 2648187"/>
              <a:gd name="connsiteY2-470" fmla="*/ 0 h 1757602"/>
              <a:gd name="connsiteX3-471" fmla="*/ 2644779 w 2648187"/>
              <a:gd name="connsiteY3-472" fmla="*/ 1117 h 1757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48187" h="1757602">
                <a:moveTo>
                  <a:pt x="0" y="1757602"/>
                </a:moveTo>
                <a:lnTo>
                  <a:pt x="2648187" y="1045"/>
                </a:lnTo>
                <a:lnTo>
                  <a:pt x="2646461" y="0"/>
                </a:lnTo>
                <a:lnTo>
                  <a:pt x="2644779" y="1117"/>
                </a:lnTo>
              </a:path>
            </a:pathLst>
          </a:custGeom>
          <a:noFill/>
          <a:ln w="637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1" y="2486025"/>
            <a:ext cx="5933642" cy="2657475"/>
          </a:xfrm>
          <a:custGeom>
            <a:avLst/>
            <a:gdLst>
              <a:gd name="connsiteX0" fmla="*/ 1567156 w 7911523"/>
              <a:gd name="connsiteY0" fmla="*/ 0 h 3543300"/>
              <a:gd name="connsiteX1" fmla="*/ 7911523 w 7911523"/>
              <a:gd name="connsiteY1" fmla="*/ 3543300 h 3543300"/>
              <a:gd name="connsiteX2" fmla="*/ 1668335 w 7911523"/>
              <a:gd name="connsiteY2" fmla="*/ 3543300 h 3543300"/>
              <a:gd name="connsiteX3" fmla="*/ 0 w 7911523"/>
              <a:gd name="connsiteY3" fmla="*/ 2471302 h 3543300"/>
              <a:gd name="connsiteX4" fmla="*/ 0 w 7911523"/>
              <a:gd name="connsiteY4" fmla="*/ 1178112 h 3543300"/>
              <a:gd name="connsiteX5" fmla="*/ 1567156 w 7911523"/>
              <a:gd name="connsiteY5" fmla="*/ 133802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1523" h="3543300">
                <a:moveTo>
                  <a:pt x="1567156" y="0"/>
                </a:moveTo>
                <a:lnTo>
                  <a:pt x="7911523" y="3543300"/>
                </a:lnTo>
                <a:lnTo>
                  <a:pt x="1668335" y="3543300"/>
                </a:lnTo>
                <a:lnTo>
                  <a:pt x="0" y="2471302"/>
                </a:lnTo>
                <a:lnTo>
                  <a:pt x="0" y="1178112"/>
                </a:lnTo>
                <a:lnTo>
                  <a:pt x="1567156" y="13380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pic>
        <p:nvPicPr>
          <p:cNvPr id="14" name="@png_pic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2092403"/>
            <a:ext cx="6042850" cy="30510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15641" y="756899"/>
            <a:ext cx="2160000" cy="1926293"/>
          </a:xfrm>
        </p:spPr>
        <p:txBody>
          <a:bodyPr anchor="ctr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@svg_line"/>
          <p:cNvPicPr preferRelativeResize="0"/>
          <p:nvPr userDrawn="1"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7221" y="637361"/>
            <a:ext cx="7938000" cy="13500"/>
          </a:xfrm>
          <a:prstGeom prst="rect">
            <a:avLst/>
          </a:prstGeom>
        </p:spPr>
      </p:pic>
      <p:pic>
        <p:nvPicPr>
          <p:cNvPr id="16" name="@svg_logo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22070" y="396443"/>
            <a:ext cx="381851" cy="96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2"/>
            </p:custDataLst>
          </p:nvPr>
        </p:nvSpPr>
        <p:spPr>
          <a:xfrm>
            <a:off x="1032714" y="2720451"/>
            <a:ext cx="7736122" cy="2423050"/>
          </a:xfrm>
          <a:custGeom>
            <a:avLst/>
            <a:gdLst>
              <a:gd name="connsiteX0" fmla="*/ 4530121 w 10314829"/>
              <a:gd name="connsiteY0" fmla="*/ 0 h 3230733"/>
              <a:gd name="connsiteX1" fmla="*/ 10314829 w 10314829"/>
              <a:gd name="connsiteY1" fmla="*/ 3230733 h 3230733"/>
              <a:gd name="connsiteX2" fmla="*/ 0 w 10314829"/>
              <a:gd name="connsiteY2" fmla="*/ 3230733 h 3230733"/>
              <a:gd name="connsiteX3" fmla="*/ 4530121 w 10314829"/>
              <a:gd name="connsiteY3" fmla="*/ 258786 h 323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14829" h="3230733">
                <a:moveTo>
                  <a:pt x="4530121" y="0"/>
                </a:moveTo>
                <a:lnTo>
                  <a:pt x="10314829" y="3230733"/>
                </a:lnTo>
                <a:lnTo>
                  <a:pt x="0" y="3230733"/>
                </a:lnTo>
                <a:lnTo>
                  <a:pt x="4530121" y="2587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10" name="任意多边形: 形状 9"/>
          <p:cNvSpPr/>
          <p:nvPr userDrawn="1">
            <p:custDataLst>
              <p:tags r:id="rId3"/>
            </p:custDataLst>
          </p:nvPr>
        </p:nvSpPr>
        <p:spPr>
          <a:xfrm>
            <a:off x="711138" y="2717771"/>
            <a:ext cx="3719044" cy="2423050"/>
          </a:xfrm>
          <a:custGeom>
            <a:avLst/>
            <a:gdLst>
              <a:gd name="connsiteX0" fmla="*/ 15716 w 12052711"/>
              <a:gd name="connsiteY0" fmla="*/ 1765143 h 8445450"/>
              <a:gd name="connsiteX1" fmla="*/ 11652 w 12052711"/>
              <a:gd name="connsiteY1" fmla="*/ 1767839 h 8445450"/>
              <a:gd name="connsiteX2" fmla="*/ 15754 w 12052711"/>
              <a:gd name="connsiteY2" fmla="*/ 1770476 h 8445450"/>
              <a:gd name="connsiteX3" fmla="*/ 10387322 w 12052711"/>
              <a:gd name="connsiteY3" fmla="*/ 8434810 h 8445450"/>
              <a:gd name="connsiteX4" fmla="*/ 10390062 w 12052711"/>
              <a:gd name="connsiteY4" fmla="*/ 8436530 h 8445450"/>
              <a:gd name="connsiteX5" fmla="*/ 10391782 w 12052711"/>
              <a:gd name="connsiteY5" fmla="*/ 8433726 h 8445450"/>
              <a:gd name="connsiteX6" fmla="*/ 12042327 w 12052711"/>
              <a:gd name="connsiteY6" fmla="*/ 5680106 h 8445450"/>
              <a:gd name="connsiteX7" fmla="*/ 12043984 w 12052711"/>
              <a:gd name="connsiteY7" fmla="*/ 5677385 h 8445450"/>
              <a:gd name="connsiteX8" fmla="*/ 12041244 w 12052711"/>
              <a:gd name="connsiteY8" fmla="*/ 5675741 h 8445450"/>
              <a:gd name="connsiteX9" fmla="*/ 2663903 w 12052711"/>
              <a:gd name="connsiteY9" fmla="*/ 8586 h 8445450"/>
              <a:gd name="connsiteX10" fmla="*/ 2662177 w 12052711"/>
              <a:gd name="connsiteY10" fmla="*/ 7541 h 8445450"/>
              <a:gd name="connsiteX11" fmla="*/ 2660495 w 12052711"/>
              <a:gd name="connsiteY11" fmla="*/ 8658 h 8445450"/>
              <a:gd name="connsiteX12" fmla="*/ 15716 w 12052711"/>
              <a:gd name="connsiteY12" fmla="*/ 1765143 h 8445450"/>
              <a:gd name="connsiteX13" fmla="*/ 0 w 12052711"/>
              <a:gd name="connsiteY13" fmla="*/ 1767928 h 8445450"/>
              <a:gd name="connsiteX14" fmla="*/ 2662017 w 12052711"/>
              <a:gd name="connsiteY14" fmla="*/ 0 h 8445450"/>
              <a:gd name="connsiteX15" fmla="*/ 12052712 w 12052711"/>
              <a:gd name="connsiteY15" fmla="*/ 5675213 h 8445450"/>
              <a:gd name="connsiteX16" fmla="*/ 10392164 w 12052711"/>
              <a:gd name="connsiteY16" fmla="*/ 8445451 h 8445450"/>
              <a:gd name="connsiteX17" fmla="*/ 0 w 12052711"/>
              <a:gd name="connsiteY17" fmla="*/ 1767928 h 8445450"/>
              <a:gd name="connsiteX0-1" fmla="*/ 15716 w 12052712"/>
              <a:gd name="connsiteY0-2" fmla="*/ 1765143 h 8445451"/>
              <a:gd name="connsiteX1-3" fmla="*/ 11652 w 12052712"/>
              <a:gd name="connsiteY1-4" fmla="*/ 1767839 h 8445451"/>
              <a:gd name="connsiteX2-5" fmla="*/ 15754 w 12052712"/>
              <a:gd name="connsiteY2-6" fmla="*/ 1770476 h 8445451"/>
              <a:gd name="connsiteX3-7" fmla="*/ 10387322 w 12052712"/>
              <a:gd name="connsiteY3-8" fmla="*/ 8434810 h 8445451"/>
              <a:gd name="connsiteX4-9" fmla="*/ 10390062 w 12052712"/>
              <a:gd name="connsiteY4-10" fmla="*/ 8436530 h 8445451"/>
              <a:gd name="connsiteX5-11" fmla="*/ 10391782 w 12052712"/>
              <a:gd name="connsiteY5-12" fmla="*/ 8433726 h 8445451"/>
              <a:gd name="connsiteX6-13" fmla="*/ 12042327 w 12052712"/>
              <a:gd name="connsiteY6-14" fmla="*/ 5680106 h 8445451"/>
              <a:gd name="connsiteX7-15" fmla="*/ 12043984 w 12052712"/>
              <a:gd name="connsiteY7-16" fmla="*/ 5677385 h 8445451"/>
              <a:gd name="connsiteX8-17" fmla="*/ 12041244 w 12052712"/>
              <a:gd name="connsiteY8-18" fmla="*/ 5675741 h 8445451"/>
              <a:gd name="connsiteX9-19" fmla="*/ 2663903 w 12052712"/>
              <a:gd name="connsiteY9-20" fmla="*/ 8586 h 8445451"/>
              <a:gd name="connsiteX10-21" fmla="*/ 2662177 w 12052712"/>
              <a:gd name="connsiteY10-22" fmla="*/ 7541 h 8445451"/>
              <a:gd name="connsiteX11-23" fmla="*/ 2660495 w 12052712"/>
              <a:gd name="connsiteY11-24" fmla="*/ 8658 h 8445451"/>
              <a:gd name="connsiteX12-25" fmla="*/ 15716 w 12052712"/>
              <a:gd name="connsiteY12-26" fmla="*/ 1765143 h 8445451"/>
              <a:gd name="connsiteX13-27" fmla="*/ 0 w 12052712"/>
              <a:gd name="connsiteY13-28" fmla="*/ 1767928 h 8445451"/>
              <a:gd name="connsiteX14-29" fmla="*/ 2662017 w 12052712"/>
              <a:gd name="connsiteY14-30" fmla="*/ 0 h 8445451"/>
              <a:gd name="connsiteX15-31" fmla="*/ 12052712 w 12052712"/>
              <a:gd name="connsiteY15-32" fmla="*/ 5675213 h 8445451"/>
              <a:gd name="connsiteX16-33" fmla="*/ 10392164 w 12052712"/>
              <a:gd name="connsiteY16-34" fmla="*/ 8445451 h 8445451"/>
              <a:gd name="connsiteX17-35" fmla="*/ 600075 w 12052712"/>
              <a:gd name="connsiteY17-36" fmla="*/ 4282528 h 8445451"/>
              <a:gd name="connsiteX0-37" fmla="*/ 15716 w 12052712"/>
              <a:gd name="connsiteY0-38" fmla="*/ 1765143 h 8445451"/>
              <a:gd name="connsiteX1-39" fmla="*/ 11652 w 12052712"/>
              <a:gd name="connsiteY1-40" fmla="*/ 1767839 h 8445451"/>
              <a:gd name="connsiteX2-41" fmla="*/ 15754 w 12052712"/>
              <a:gd name="connsiteY2-42" fmla="*/ 1770476 h 8445451"/>
              <a:gd name="connsiteX3-43" fmla="*/ 10387322 w 12052712"/>
              <a:gd name="connsiteY3-44" fmla="*/ 8434810 h 8445451"/>
              <a:gd name="connsiteX4-45" fmla="*/ 10390062 w 12052712"/>
              <a:gd name="connsiteY4-46" fmla="*/ 8436530 h 8445451"/>
              <a:gd name="connsiteX5-47" fmla="*/ 10391782 w 12052712"/>
              <a:gd name="connsiteY5-48" fmla="*/ 8433726 h 8445451"/>
              <a:gd name="connsiteX6-49" fmla="*/ 12042327 w 12052712"/>
              <a:gd name="connsiteY6-50" fmla="*/ 5680106 h 8445451"/>
              <a:gd name="connsiteX7-51" fmla="*/ 12043984 w 12052712"/>
              <a:gd name="connsiteY7-52" fmla="*/ 5677385 h 8445451"/>
              <a:gd name="connsiteX8-53" fmla="*/ 12041244 w 12052712"/>
              <a:gd name="connsiteY8-54" fmla="*/ 5675741 h 8445451"/>
              <a:gd name="connsiteX9-55" fmla="*/ 2663903 w 12052712"/>
              <a:gd name="connsiteY9-56" fmla="*/ 8586 h 8445451"/>
              <a:gd name="connsiteX10-57" fmla="*/ 2662177 w 12052712"/>
              <a:gd name="connsiteY10-58" fmla="*/ 7541 h 8445451"/>
              <a:gd name="connsiteX11-59" fmla="*/ 2660495 w 12052712"/>
              <a:gd name="connsiteY11-60" fmla="*/ 8658 h 8445451"/>
              <a:gd name="connsiteX12-61" fmla="*/ 15716 w 12052712"/>
              <a:gd name="connsiteY12-62" fmla="*/ 1765143 h 8445451"/>
              <a:gd name="connsiteX13-63" fmla="*/ 0 w 12052712"/>
              <a:gd name="connsiteY13-64" fmla="*/ 1767928 h 8445451"/>
              <a:gd name="connsiteX14-65" fmla="*/ 2662017 w 12052712"/>
              <a:gd name="connsiteY14-66" fmla="*/ 0 h 8445451"/>
              <a:gd name="connsiteX15-67" fmla="*/ 12052712 w 12052712"/>
              <a:gd name="connsiteY15-68" fmla="*/ 5675213 h 8445451"/>
              <a:gd name="connsiteX16-69" fmla="*/ 10392164 w 12052712"/>
              <a:gd name="connsiteY16-70" fmla="*/ 8445451 h 8445451"/>
              <a:gd name="connsiteX0-71" fmla="*/ 4064 w 12041060"/>
              <a:gd name="connsiteY0-72" fmla="*/ 1765143 h 8445451"/>
              <a:gd name="connsiteX1-73" fmla="*/ 0 w 12041060"/>
              <a:gd name="connsiteY1-74" fmla="*/ 1767839 h 8445451"/>
              <a:gd name="connsiteX2-75" fmla="*/ 4102 w 12041060"/>
              <a:gd name="connsiteY2-76" fmla="*/ 1770476 h 8445451"/>
              <a:gd name="connsiteX3-77" fmla="*/ 10375670 w 12041060"/>
              <a:gd name="connsiteY3-78" fmla="*/ 8434810 h 8445451"/>
              <a:gd name="connsiteX4-79" fmla="*/ 10378410 w 12041060"/>
              <a:gd name="connsiteY4-80" fmla="*/ 8436530 h 8445451"/>
              <a:gd name="connsiteX5-81" fmla="*/ 10380130 w 12041060"/>
              <a:gd name="connsiteY5-82" fmla="*/ 8433726 h 8445451"/>
              <a:gd name="connsiteX6-83" fmla="*/ 12030675 w 12041060"/>
              <a:gd name="connsiteY6-84" fmla="*/ 5680106 h 8445451"/>
              <a:gd name="connsiteX7-85" fmla="*/ 12032332 w 12041060"/>
              <a:gd name="connsiteY7-86" fmla="*/ 5677385 h 8445451"/>
              <a:gd name="connsiteX8-87" fmla="*/ 12029592 w 12041060"/>
              <a:gd name="connsiteY8-88" fmla="*/ 5675741 h 8445451"/>
              <a:gd name="connsiteX9-89" fmla="*/ 2652251 w 12041060"/>
              <a:gd name="connsiteY9-90" fmla="*/ 8586 h 8445451"/>
              <a:gd name="connsiteX10-91" fmla="*/ 2650525 w 12041060"/>
              <a:gd name="connsiteY10-92" fmla="*/ 7541 h 8445451"/>
              <a:gd name="connsiteX11-93" fmla="*/ 2648843 w 12041060"/>
              <a:gd name="connsiteY11-94" fmla="*/ 8658 h 8445451"/>
              <a:gd name="connsiteX12-95" fmla="*/ 4064 w 12041060"/>
              <a:gd name="connsiteY12-96" fmla="*/ 1765143 h 8445451"/>
              <a:gd name="connsiteX13-97" fmla="*/ 855123 w 12041060"/>
              <a:gd name="connsiteY13-98" fmla="*/ 3015703 h 8445451"/>
              <a:gd name="connsiteX14-99" fmla="*/ 2650365 w 12041060"/>
              <a:gd name="connsiteY14-100" fmla="*/ 0 h 8445451"/>
              <a:gd name="connsiteX15-101" fmla="*/ 12041060 w 12041060"/>
              <a:gd name="connsiteY15-102" fmla="*/ 5675213 h 8445451"/>
              <a:gd name="connsiteX16-103" fmla="*/ 10380512 w 12041060"/>
              <a:gd name="connsiteY16-104" fmla="*/ 8445451 h 8445451"/>
              <a:gd name="connsiteX0-105" fmla="*/ 4064 w 12041060"/>
              <a:gd name="connsiteY0-106" fmla="*/ 1765143 h 8445451"/>
              <a:gd name="connsiteX1-107" fmla="*/ 0 w 12041060"/>
              <a:gd name="connsiteY1-108" fmla="*/ 1767839 h 8445451"/>
              <a:gd name="connsiteX2-109" fmla="*/ 4102 w 12041060"/>
              <a:gd name="connsiteY2-110" fmla="*/ 1770476 h 8445451"/>
              <a:gd name="connsiteX3-111" fmla="*/ 10375670 w 12041060"/>
              <a:gd name="connsiteY3-112" fmla="*/ 8434810 h 8445451"/>
              <a:gd name="connsiteX4-113" fmla="*/ 10378410 w 12041060"/>
              <a:gd name="connsiteY4-114" fmla="*/ 8436530 h 8445451"/>
              <a:gd name="connsiteX5-115" fmla="*/ 10380130 w 12041060"/>
              <a:gd name="connsiteY5-116" fmla="*/ 8433726 h 8445451"/>
              <a:gd name="connsiteX6-117" fmla="*/ 12030675 w 12041060"/>
              <a:gd name="connsiteY6-118" fmla="*/ 5680106 h 8445451"/>
              <a:gd name="connsiteX7-119" fmla="*/ 12032332 w 12041060"/>
              <a:gd name="connsiteY7-120" fmla="*/ 5677385 h 8445451"/>
              <a:gd name="connsiteX8-121" fmla="*/ 12029592 w 12041060"/>
              <a:gd name="connsiteY8-122" fmla="*/ 5675741 h 8445451"/>
              <a:gd name="connsiteX9-123" fmla="*/ 2652251 w 12041060"/>
              <a:gd name="connsiteY9-124" fmla="*/ 8586 h 8445451"/>
              <a:gd name="connsiteX10-125" fmla="*/ 2650525 w 12041060"/>
              <a:gd name="connsiteY10-126" fmla="*/ 7541 h 8445451"/>
              <a:gd name="connsiteX11-127" fmla="*/ 2648843 w 12041060"/>
              <a:gd name="connsiteY11-128" fmla="*/ 8658 h 8445451"/>
              <a:gd name="connsiteX12-129" fmla="*/ 4064 w 12041060"/>
              <a:gd name="connsiteY12-130" fmla="*/ 1765143 h 8445451"/>
              <a:gd name="connsiteX13-131" fmla="*/ 1286923 w 12041060"/>
              <a:gd name="connsiteY13-132" fmla="*/ 3269703 h 8445451"/>
              <a:gd name="connsiteX14-133" fmla="*/ 2650365 w 12041060"/>
              <a:gd name="connsiteY14-134" fmla="*/ 0 h 8445451"/>
              <a:gd name="connsiteX15-135" fmla="*/ 12041060 w 12041060"/>
              <a:gd name="connsiteY15-136" fmla="*/ 5675213 h 8445451"/>
              <a:gd name="connsiteX16-137" fmla="*/ 10380512 w 12041060"/>
              <a:gd name="connsiteY16-138" fmla="*/ 8445451 h 8445451"/>
              <a:gd name="connsiteX0-139" fmla="*/ 4064 w 12041060"/>
              <a:gd name="connsiteY0-140" fmla="*/ 2902340 h 9582648"/>
              <a:gd name="connsiteX1-141" fmla="*/ 0 w 12041060"/>
              <a:gd name="connsiteY1-142" fmla="*/ 2905036 h 9582648"/>
              <a:gd name="connsiteX2-143" fmla="*/ 4102 w 12041060"/>
              <a:gd name="connsiteY2-144" fmla="*/ 2907673 h 9582648"/>
              <a:gd name="connsiteX3-145" fmla="*/ 10375670 w 12041060"/>
              <a:gd name="connsiteY3-146" fmla="*/ 9572007 h 9582648"/>
              <a:gd name="connsiteX4-147" fmla="*/ 10378410 w 12041060"/>
              <a:gd name="connsiteY4-148" fmla="*/ 9573727 h 9582648"/>
              <a:gd name="connsiteX5-149" fmla="*/ 10380130 w 12041060"/>
              <a:gd name="connsiteY5-150" fmla="*/ 9570923 h 9582648"/>
              <a:gd name="connsiteX6-151" fmla="*/ 12030675 w 12041060"/>
              <a:gd name="connsiteY6-152" fmla="*/ 6817303 h 9582648"/>
              <a:gd name="connsiteX7-153" fmla="*/ 12032332 w 12041060"/>
              <a:gd name="connsiteY7-154" fmla="*/ 6814582 h 9582648"/>
              <a:gd name="connsiteX8-155" fmla="*/ 12029592 w 12041060"/>
              <a:gd name="connsiteY8-156" fmla="*/ 6812938 h 9582648"/>
              <a:gd name="connsiteX9-157" fmla="*/ 2652251 w 12041060"/>
              <a:gd name="connsiteY9-158" fmla="*/ 1145783 h 9582648"/>
              <a:gd name="connsiteX10-159" fmla="*/ 2650525 w 12041060"/>
              <a:gd name="connsiteY10-160" fmla="*/ 1144738 h 9582648"/>
              <a:gd name="connsiteX11-161" fmla="*/ 2648843 w 12041060"/>
              <a:gd name="connsiteY11-162" fmla="*/ 1145855 h 9582648"/>
              <a:gd name="connsiteX12-163" fmla="*/ 4064 w 12041060"/>
              <a:gd name="connsiteY12-164" fmla="*/ 2902340 h 9582648"/>
              <a:gd name="connsiteX13-165" fmla="*/ 8564023 w 12041060"/>
              <a:gd name="connsiteY13-166" fmla="*/ 0 h 9582648"/>
              <a:gd name="connsiteX14-167" fmla="*/ 2650365 w 12041060"/>
              <a:gd name="connsiteY14-168" fmla="*/ 1137197 h 9582648"/>
              <a:gd name="connsiteX15-169" fmla="*/ 12041060 w 12041060"/>
              <a:gd name="connsiteY15-170" fmla="*/ 6812410 h 9582648"/>
              <a:gd name="connsiteX16-171" fmla="*/ 10380512 w 12041060"/>
              <a:gd name="connsiteY16-172" fmla="*/ 9582648 h 9582648"/>
              <a:gd name="connsiteX0-173" fmla="*/ 4064 w 12041060"/>
              <a:gd name="connsiteY0-174" fmla="*/ 1765143 h 8445451"/>
              <a:gd name="connsiteX1-175" fmla="*/ 0 w 12041060"/>
              <a:gd name="connsiteY1-176" fmla="*/ 1767839 h 8445451"/>
              <a:gd name="connsiteX2-177" fmla="*/ 4102 w 12041060"/>
              <a:gd name="connsiteY2-178" fmla="*/ 1770476 h 8445451"/>
              <a:gd name="connsiteX3-179" fmla="*/ 10375670 w 12041060"/>
              <a:gd name="connsiteY3-180" fmla="*/ 8434810 h 8445451"/>
              <a:gd name="connsiteX4-181" fmla="*/ 10378410 w 12041060"/>
              <a:gd name="connsiteY4-182" fmla="*/ 8436530 h 8445451"/>
              <a:gd name="connsiteX5-183" fmla="*/ 10380130 w 12041060"/>
              <a:gd name="connsiteY5-184" fmla="*/ 8433726 h 8445451"/>
              <a:gd name="connsiteX6-185" fmla="*/ 12030675 w 12041060"/>
              <a:gd name="connsiteY6-186" fmla="*/ 5680106 h 8445451"/>
              <a:gd name="connsiteX7-187" fmla="*/ 12032332 w 12041060"/>
              <a:gd name="connsiteY7-188" fmla="*/ 5677385 h 8445451"/>
              <a:gd name="connsiteX8-189" fmla="*/ 12029592 w 12041060"/>
              <a:gd name="connsiteY8-190" fmla="*/ 5675741 h 8445451"/>
              <a:gd name="connsiteX9-191" fmla="*/ 2652251 w 12041060"/>
              <a:gd name="connsiteY9-192" fmla="*/ 8586 h 8445451"/>
              <a:gd name="connsiteX10-193" fmla="*/ 2650525 w 12041060"/>
              <a:gd name="connsiteY10-194" fmla="*/ 7541 h 8445451"/>
              <a:gd name="connsiteX11-195" fmla="*/ 2648843 w 12041060"/>
              <a:gd name="connsiteY11-196" fmla="*/ 8658 h 8445451"/>
              <a:gd name="connsiteX12-197" fmla="*/ 4064 w 12041060"/>
              <a:gd name="connsiteY12-198" fmla="*/ 1765143 h 8445451"/>
              <a:gd name="connsiteX13-199" fmla="*/ 2650365 w 12041060"/>
              <a:gd name="connsiteY13-200" fmla="*/ 0 h 8445451"/>
              <a:gd name="connsiteX14-201" fmla="*/ 12041060 w 12041060"/>
              <a:gd name="connsiteY14-202" fmla="*/ 5675213 h 8445451"/>
              <a:gd name="connsiteX15-203" fmla="*/ 10380512 w 12041060"/>
              <a:gd name="connsiteY15-204" fmla="*/ 8445451 h 8445451"/>
              <a:gd name="connsiteX0-205" fmla="*/ 4064 w 12041060"/>
              <a:gd name="connsiteY0-206" fmla="*/ 3708243 h 10388551"/>
              <a:gd name="connsiteX1-207" fmla="*/ 0 w 12041060"/>
              <a:gd name="connsiteY1-208" fmla="*/ 3710939 h 10388551"/>
              <a:gd name="connsiteX2-209" fmla="*/ 4102 w 12041060"/>
              <a:gd name="connsiteY2-210" fmla="*/ 3713576 h 10388551"/>
              <a:gd name="connsiteX3-211" fmla="*/ 10375670 w 12041060"/>
              <a:gd name="connsiteY3-212" fmla="*/ 10377910 h 10388551"/>
              <a:gd name="connsiteX4-213" fmla="*/ 10378410 w 12041060"/>
              <a:gd name="connsiteY4-214" fmla="*/ 10379630 h 10388551"/>
              <a:gd name="connsiteX5-215" fmla="*/ 10380130 w 12041060"/>
              <a:gd name="connsiteY5-216" fmla="*/ 10376826 h 10388551"/>
              <a:gd name="connsiteX6-217" fmla="*/ 12030675 w 12041060"/>
              <a:gd name="connsiteY6-218" fmla="*/ 7623206 h 10388551"/>
              <a:gd name="connsiteX7-219" fmla="*/ 12032332 w 12041060"/>
              <a:gd name="connsiteY7-220" fmla="*/ 7620485 h 10388551"/>
              <a:gd name="connsiteX8-221" fmla="*/ 12029592 w 12041060"/>
              <a:gd name="connsiteY8-222" fmla="*/ 7618841 h 10388551"/>
              <a:gd name="connsiteX9-223" fmla="*/ 2652251 w 12041060"/>
              <a:gd name="connsiteY9-224" fmla="*/ 1951686 h 10388551"/>
              <a:gd name="connsiteX10-225" fmla="*/ 2650525 w 12041060"/>
              <a:gd name="connsiteY10-226" fmla="*/ 1950641 h 10388551"/>
              <a:gd name="connsiteX11-227" fmla="*/ 2648843 w 12041060"/>
              <a:gd name="connsiteY11-228" fmla="*/ 1951758 h 10388551"/>
              <a:gd name="connsiteX12-229" fmla="*/ 4064 w 12041060"/>
              <a:gd name="connsiteY12-230" fmla="*/ 3708243 h 10388551"/>
              <a:gd name="connsiteX13-231" fmla="*/ 4225165 w 12041060"/>
              <a:gd name="connsiteY13-232" fmla="*/ 0 h 10388551"/>
              <a:gd name="connsiteX14-233" fmla="*/ 12041060 w 12041060"/>
              <a:gd name="connsiteY14-234" fmla="*/ 7618313 h 10388551"/>
              <a:gd name="connsiteX15-235" fmla="*/ 10380512 w 12041060"/>
              <a:gd name="connsiteY15-236" fmla="*/ 10388551 h 10388551"/>
              <a:gd name="connsiteX0-237" fmla="*/ 4064 w 12041060"/>
              <a:gd name="connsiteY0-238" fmla="*/ 1757602 h 8437910"/>
              <a:gd name="connsiteX1-239" fmla="*/ 0 w 12041060"/>
              <a:gd name="connsiteY1-240" fmla="*/ 1760298 h 8437910"/>
              <a:gd name="connsiteX2-241" fmla="*/ 4102 w 12041060"/>
              <a:gd name="connsiteY2-242" fmla="*/ 1762935 h 8437910"/>
              <a:gd name="connsiteX3-243" fmla="*/ 10375670 w 12041060"/>
              <a:gd name="connsiteY3-244" fmla="*/ 8427269 h 8437910"/>
              <a:gd name="connsiteX4-245" fmla="*/ 10378410 w 12041060"/>
              <a:gd name="connsiteY4-246" fmla="*/ 8428989 h 8437910"/>
              <a:gd name="connsiteX5-247" fmla="*/ 10380130 w 12041060"/>
              <a:gd name="connsiteY5-248" fmla="*/ 8426185 h 8437910"/>
              <a:gd name="connsiteX6-249" fmla="*/ 12030675 w 12041060"/>
              <a:gd name="connsiteY6-250" fmla="*/ 5672565 h 8437910"/>
              <a:gd name="connsiteX7-251" fmla="*/ 12032332 w 12041060"/>
              <a:gd name="connsiteY7-252" fmla="*/ 5669844 h 8437910"/>
              <a:gd name="connsiteX8-253" fmla="*/ 12029592 w 12041060"/>
              <a:gd name="connsiteY8-254" fmla="*/ 5668200 h 8437910"/>
              <a:gd name="connsiteX9-255" fmla="*/ 2652251 w 12041060"/>
              <a:gd name="connsiteY9-256" fmla="*/ 1045 h 8437910"/>
              <a:gd name="connsiteX10-257" fmla="*/ 2650525 w 12041060"/>
              <a:gd name="connsiteY10-258" fmla="*/ 0 h 8437910"/>
              <a:gd name="connsiteX11-259" fmla="*/ 2648843 w 12041060"/>
              <a:gd name="connsiteY11-260" fmla="*/ 1117 h 8437910"/>
              <a:gd name="connsiteX12-261" fmla="*/ 4064 w 12041060"/>
              <a:gd name="connsiteY12-262" fmla="*/ 1757602 h 8437910"/>
              <a:gd name="connsiteX13-263" fmla="*/ 12041060 w 12041060"/>
              <a:gd name="connsiteY13-264" fmla="*/ 5667672 h 8437910"/>
              <a:gd name="connsiteX14-265" fmla="*/ 10380512 w 12041060"/>
              <a:gd name="connsiteY14-266" fmla="*/ 8437910 h 8437910"/>
              <a:gd name="connsiteX0-267" fmla="*/ 4064 w 12032332"/>
              <a:gd name="connsiteY0-268" fmla="*/ 1757602 h 8428989"/>
              <a:gd name="connsiteX1-269" fmla="*/ 0 w 12032332"/>
              <a:gd name="connsiteY1-270" fmla="*/ 1760298 h 8428989"/>
              <a:gd name="connsiteX2-271" fmla="*/ 4102 w 12032332"/>
              <a:gd name="connsiteY2-272" fmla="*/ 1762935 h 8428989"/>
              <a:gd name="connsiteX3-273" fmla="*/ 10375670 w 12032332"/>
              <a:gd name="connsiteY3-274" fmla="*/ 8427269 h 8428989"/>
              <a:gd name="connsiteX4-275" fmla="*/ 10378410 w 12032332"/>
              <a:gd name="connsiteY4-276" fmla="*/ 8428989 h 8428989"/>
              <a:gd name="connsiteX5-277" fmla="*/ 10380130 w 12032332"/>
              <a:gd name="connsiteY5-278" fmla="*/ 8426185 h 8428989"/>
              <a:gd name="connsiteX6-279" fmla="*/ 12030675 w 12032332"/>
              <a:gd name="connsiteY6-280" fmla="*/ 5672565 h 8428989"/>
              <a:gd name="connsiteX7-281" fmla="*/ 12032332 w 12032332"/>
              <a:gd name="connsiteY7-282" fmla="*/ 5669844 h 8428989"/>
              <a:gd name="connsiteX8-283" fmla="*/ 12029592 w 12032332"/>
              <a:gd name="connsiteY8-284" fmla="*/ 5668200 h 8428989"/>
              <a:gd name="connsiteX9-285" fmla="*/ 2652251 w 12032332"/>
              <a:gd name="connsiteY9-286" fmla="*/ 1045 h 8428989"/>
              <a:gd name="connsiteX10-287" fmla="*/ 2650525 w 12032332"/>
              <a:gd name="connsiteY10-288" fmla="*/ 0 h 8428989"/>
              <a:gd name="connsiteX11-289" fmla="*/ 2648843 w 12032332"/>
              <a:gd name="connsiteY11-290" fmla="*/ 1117 h 8428989"/>
              <a:gd name="connsiteX12-291" fmla="*/ 4064 w 12032332"/>
              <a:gd name="connsiteY12-292" fmla="*/ 1757602 h 8428989"/>
              <a:gd name="connsiteX0-293" fmla="*/ 4064 w 12032332"/>
              <a:gd name="connsiteY0-294" fmla="*/ 1757602 h 8428989"/>
              <a:gd name="connsiteX1-295" fmla="*/ 0 w 12032332"/>
              <a:gd name="connsiteY1-296" fmla="*/ 1760298 h 8428989"/>
              <a:gd name="connsiteX2-297" fmla="*/ 4102 w 12032332"/>
              <a:gd name="connsiteY2-298" fmla="*/ 1762935 h 8428989"/>
              <a:gd name="connsiteX3-299" fmla="*/ 10375670 w 12032332"/>
              <a:gd name="connsiteY3-300" fmla="*/ 8427269 h 8428989"/>
              <a:gd name="connsiteX4-301" fmla="*/ 10378410 w 12032332"/>
              <a:gd name="connsiteY4-302" fmla="*/ 8428989 h 8428989"/>
              <a:gd name="connsiteX5-303" fmla="*/ 10380130 w 12032332"/>
              <a:gd name="connsiteY5-304" fmla="*/ 8426185 h 8428989"/>
              <a:gd name="connsiteX6-305" fmla="*/ 12030675 w 12032332"/>
              <a:gd name="connsiteY6-306" fmla="*/ 5672565 h 8428989"/>
              <a:gd name="connsiteX7-307" fmla="*/ 12032332 w 12032332"/>
              <a:gd name="connsiteY7-308" fmla="*/ 5669844 h 8428989"/>
              <a:gd name="connsiteX8-309" fmla="*/ 2652251 w 12032332"/>
              <a:gd name="connsiteY8-310" fmla="*/ 1045 h 8428989"/>
              <a:gd name="connsiteX9-311" fmla="*/ 2650525 w 12032332"/>
              <a:gd name="connsiteY9-312" fmla="*/ 0 h 8428989"/>
              <a:gd name="connsiteX10-313" fmla="*/ 2648843 w 12032332"/>
              <a:gd name="connsiteY10-314" fmla="*/ 1117 h 8428989"/>
              <a:gd name="connsiteX11-315" fmla="*/ 4064 w 12032332"/>
              <a:gd name="connsiteY11-316" fmla="*/ 1757602 h 8428989"/>
              <a:gd name="connsiteX0-317" fmla="*/ 4064 w 12030675"/>
              <a:gd name="connsiteY0-318" fmla="*/ 1757602 h 8428989"/>
              <a:gd name="connsiteX1-319" fmla="*/ 0 w 12030675"/>
              <a:gd name="connsiteY1-320" fmla="*/ 1760298 h 8428989"/>
              <a:gd name="connsiteX2-321" fmla="*/ 4102 w 12030675"/>
              <a:gd name="connsiteY2-322" fmla="*/ 1762935 h 8428989"/>
              <a:gd name="connsiteX3-323" fmla="*/ 10375670 w 12030675"/>
              <a:gd name="connsiteY3-324" fmla="*/ 8427269 h 8428989"/>
              <a:gd name="connsiteX4-325" fmla="*/ 10378410 w 12030675"/>
              <a:gd name="connsiteY4-326" fmla="*/ 8428989 h 8428989"/>
              <a:gd name="connsiteX5-327" fmla="*/ 10380130 w 12030675"/>
              <a:gd name="connsiteY5-328" fmla="*/ 8426185 h 8428989"/>
              <a:gd name="connsiteX6-329" fmla="*/ 12030675 w 12030675"/>
              <a:gd name="connsiteY6-330" fmla="*/ 5672565 h 8428989"/>
              <a:gd name="connsiteX7-331" fmla="*/ 2652251 w 12030675"/>
              <a:gd name="connsiteY7-332" fmla="*/ 1045 h 8428989"/>
              <a:gd name="connsiteX8-333" fmla="*/ 2650525 w 12030675"/>
              <a:gd name="connsiteY8-334" fmla="*/ 0 h 8428989"/>
              <a:gd name="connsiteX9-335" fmla="*/ 2648843 w 12030675"/>
              <a:gd name="connsiteY9-336" fmla="*/ 1117 h 8428989"/>
              <a:gd name="connsiteX10-337" fmla="*/ 4064 w 12030675"/>
              <a:gd name="connsiteY10-338" fmla="*/ 1757602 h 8428989"/>
              <a:gd name="connsiteX0-339" fmla="*/ 4064 w 10380130"/>
              <a:gd name="connsiteY0-340" fmla="*/ 1757602 h 8428989"/>
              <a:gd name="connsiteX1-341" fmla="*/ 0 w 10380130"/>
              <a:gd name="connsiteY1-342" fmla="*/ 1760298 h 8428989"/>
              <a:gd name="connsiteX2-343" fmla="*/ 4102 w 10380130"/>
              <a:gd name="connsiteY2-344" fmla="*/ 1762935 h 8428989"/>
              <a:gd name="connsiteX3-345" fmla="*/ 10375670 w 10380130"/>
              <a:gd name="connsiteY3-346" fmla="*/ 8427269 h 8428989"/>
              <a:gd name="connsiteX4-347" fmla="*/ 10378410 w 10380130"/>
              <a:gd name="connsiteY4-348" fmla="*/ 8428989 h 8428989"/>
              <a:gd name="connsiteX5-349" fmla="*/ 10380130 w 10380130"/>
              <a:gd name="connsiteY5-350" fmla="*/ 8426185 h 8428989"/>
              <a:gd name="connsiteX6-351" fmla="*/ 2652251 w 10380130"/>
              <a:gd name="connsiteY6-352" fmla="*/ 1045 h 8428989"/>
              <a:gd name="connsiteX7-353" fmla="*/ 2650525 w 10380130"/>
              <a:gd name="connsiteY7-354" fmla="*/ 0 h 8428989"/>
              <a:gd name="connsiteX8-355" fmla="*/ 2648843 w 10380130"/>
              <a:gd name="connsiteY8-356" fmla="*/ 1117 h 8428989"/>
              <a:gd name="connsiteX9-357" fmla="*/ 4064 w 10380130"/>
              <a:gd name="connsiteY9-358" fmla="*/ 1757602 h 8428989"/>
              <a:gd name="connsiteX0-359" fmla="*/ 4064 w 10378410"/>
              <a:gd name="connsiteY0-360" fmla="*/ 1757602 h 8428989"/>
              <a:gd name="connsiteX1-361" fmla="*/ 0 w 10378410"/>
              <a:gd name="connsiteY1-362" fmla="*/ 1760298 h 8428989"/>
              <a:gd name="connsiteX2-363" fmla="*/ 4102 w 10378410"/>
              <a:gd name="connsiteY2-364" fmla="*/ 1762935 h 8428989"/>
              <a:gd name="connsiteX3-365" fmla="*/ 10375670 w 10378410"/>
              <a:gd name="connsiteY3-366" fmla="*/ 8427269 h 8428989"/>
              <a:gd name="connsiteX4-367" fmla="*/ 10378410 w 10378410"/>
              <a:gd name="connsiteY4-368" fmla="*/ 8428989 h 8428989"/>
              <a:gd name="connsiteX5-369" fmla="*/ 2652251 w 10378410"/>
              <a:gd name="connsiteY5-370" fmla="*/ 1045 h 8428989"/>
              <a:gd name="connsiteX6-371" fmla="*/ 2650525 w 10378410"/>
              <a:gd name="connsiteY6-372" fmla="*/ 0 h 8428989"/>
              <a:gd name="connsiteX7-373" fmla="*/ 2648843 w 10378410"/>
              <a:gd name="connsiteY7-374" fmla="*/ 1117 h 8428989"/>
              <a:gd name="connsiteX8-375" fmla="*/ 4064 w 10378410"/>
              <a:gd name="connsiteY8-376" fmla="*/ 1757602 h 8428989"/>
              <a:gd name="connsiteX0-377" fmla="*/ 4064 w 10375670"/>
              <a:gd name="connsiteY0-378" fmla="*/ 1757602 h 8427269"/>
              <a:gd name="connsiteX1-379" fmla="*/ 0 w 10375670"/>
              <a:gd name="connsiteY1-380" fmla="*/ 1760298 h 8427269"/>
              <a:gd name="connsiteX2-381" fmla="*/ 4102 w 10375670"/>
              <a:gd name="connsiteY2-382" fmla="*/ 1762935 h 8427269"/>
              <a:gd name="connsiteX3-383" fmla="*/ 10375670 w 10375670"/>
              <a:gd name="connsiteY3-384" fmla="*/ 8427269 h 8427269"/>
              <a:gd name="connsiteX4-385" fmla="*/ 2652251 w 10375670"/>
              <a:gd name="connsiteY4-386" fmla="*/ 1045 h 8427269"/>
              <a:gd name="connsiteX5-387" fmla="*/ 2650525 w 10375670"/>
              <a:gd name="connsiteY5-388" fmla="*/ 0 h 8427269"/>
              <a:gd name="connsiteX6-389" fmla="*/ 2648843 w 10375670"/>
              <a:gd name="connsiteY6-390" fmla="*/ 1117 h 8427269"/>
              <a:gd name="connsiteX7-391" fmla="*/ 4064 w 10375670"/>
              <a:gd name="connsiteY7-392" fmla="*/ 1757602 h 8427269"/>
              <a:gd name="connsiteX0-393" fmla="*/ 4064 w 2652251"/>
              <a:gd name="connsiteY0-394" fmla="*/ 1757602 h 1762935"/>
              <a:gd name="connsiteX1-395" fmla="*/ 0 w 2652251"/>
              <a:gd name="connsiteY1-396" fmla="*/ 1760298 h 1762935"/>
              <a:gd name="connsiteX2-397" fmla="*/ 4102 w 2652251"/>
              <a:gd name="connsiteY2-398" fmla="*/ 1762935 h 1762935"/>
              <a:gd name="connsiteX3-399" fmla="*/ 2652251 w 2652251"/>
              <a:gd name="connsiteY3-400" fmla="*/ 1045 h 1762935"/>
              <a:gd name="connsiteX4-401" fmla="*/ 2650525 w 2652251"/>
              <a:gd name="connsiteY4-402" fmla="*/ 0 h 1762935"/>
              <a:gd name="connsiteX5-403" fmla="*/ 2648843 w 2652251"/>
              <a:gd name="connsiteY5-404" fmla="*/ 1117 h 1762935"/>
              <a:gd name="connsiteX6-405" fmla="*/ 4064 w 2652251"/>
              <a:gd name="connsiteY6-406" fmla="*/ 1757602 h 1762935"/>
              <a:gd name="connsiteX0-407" fmla="*/ 4064 w 2652251"/>
              <a:gd name="connsiteY0-408" fmla="*/ 1757602 h 1762935"/>
              <a:gd name="connsiteX1-409" fmla="*/ 0 w 2652251"/>
              <a:gd name="connsiteY1-410" fmla="*/ 1760298 h 1762935"/>
              <a:gd name="connsiteX2-411" fmla="*/ 4102 w 2652251"/>
              <a:gd name="connsiteY2-412" fmla="*/ 1762935 h 1762935"/>
              <a:gd name="connsiteX3-413" fmla="*/ 2652251 w 2652251"/>
              <a:gd name="connsiteY3-414" fmla="*/ 1045 h 1762935"/>
              <a:gd name="connsiteX4-415" fmla="*/ 2650525 w 2652251"/>
              <a:gd name="connsiteY4-416" fmla="*/ 0 h 1762935"/>
              <a:gd name="connsiteX5-417" fmla="*/ 2648843 w 2652251"/>
              <a:gd name="connsiteY5-418" fmla="*/ 1117 h 1762935"/>
              <a:gd name="connsiteX6-419" fmla="*/ 851789 w 2652251"/>
              <a:gd name="connsiteY6-420" fmla="*/ 357427 h 1762935"/>
              <a:gd name="connsiteX0-421" fmla="*/ 4064 w 2652251"/>
              <a:gd name="connsiteY0-422" fmla="*/ 1757602 h 1762935"/>
              <a:gd name="connsiteX1-423" fmla="*/ 0 w 2652251"/>
              <a:gd name="connsiteY1-424" fmla="*/ 1760298 h 1762935"/>
              <a:gd name="connsiteX2-425" fmla="*/ 4102 w 2652251"/>
              <a:gd name="connsiteY2-426" fmla="*/ 1762935 h 1762935"/>
              <a:gd name="connsiteX3-427" fmla="*/ 2652251 w 2652251"/>
              <a:gd name="connsiteY3-428" fmla="*/ 1045 h 1762935"/>
              <a:gd name="connsiteX4-429" fmla="*/ 2650525 w 2652251"/>
              <a:gd name="connsiteY4-430" fmla="*/ 0 h 1762935"/>
              <a:gd name="connsiteX5-431" fmla="*/ 2648843 w 2652251"/>
              <a:gd name="connsiteY5-432" fmla="*/ 1117 h 1762935"/>
              <a:gd name="connsiteX0-433" fmla="*/ 4064 w 2652251"/>
              <a:gd name="connsiteY0-434" fmla="*/ 1757602 h 1760298"/>
              <a:gd name="connsiteX1-435" fmla="*/ 0 w 2652251"/>
              <a:gd name="connsiteY1-436" fmla="*/ 1760298 h 1760298"/>
              <a:gd name="connsiteX2-437" fmla="*/ 513690 w 2652251"/>
              <a:gd name="connsiteY2-438" fmla="*/ 643747 h 1760298"/>
              <a:gd name="connsiteX3-439" fmla="*/ 2652251 w 2652251"/>
              <a:gd name="connsiteY3-440" fmla="*/ 1045 h 1760298"/>
              <a:gd name="connsiteX4-441" fmla="*/ 2650525 w 2652251"/>
              <a:gd name="connsiteY4-442" fmla="*/ 0 h 1760298"/>
              <a:gd name="connsiteX5-443" fmla="*/ 2648843 w 2652251"/>
              <a:gd name="connsiteY5-444" fmla="*/ 1117 h 1760298"/>
              <a:gd name="connsiteX0-445" fmla="*/ 4064 w 2652251"/>
              <a:gd name="connsiteY0-446" fmla="*/ 1757602 h 1760298"/>
              <a:gd name="connsiteX1-447" fmla="*/ 0 w 2652251"/>
              <a:gd name="connsiteY1-448" fmla="*/ 1760298 h 1760298"/>
              <a:gd name="connsiteX2-449" fmla="*/ 2652251 w 2652251"/>
              <a:gd name="connsiteY2-450" fmla="*/ 1045 h 1760298"/>
              <a:gd name="connsiteX3-451" fmla="*/ 2650525 w 2652251"/>
              <a:gd name="connsiteY3-452" fmla="*/ 0 h 1760298"/>
              <a:gd name="connsiteX4-453" fmla="*/ 2648843 w 2652251"/>
              <a:gd name="connsiteY4-454" fmla="*/ 1117 h 1760298"/>
              <a:gd name="connsiteX0-455" fmla="*/ 0 w 2648187"/>
              <a:gd name="connsiteY0-456" fmla="*/ 1757602 h 1757602"/>
              <a:gd name="connsiteX1-457" fmla="*/ 486474 w 2648187"/>
              <a:gd name="connsiteY1-458" fmla="*/ 831610 h 1757602"/>
              <a:gd name="connsiteX2-459" fmla="*/ 2648187 w 2648187"/>
              <a:gd name="connsiteY2-460" fmla="*/ 1045 h 1757602"/>
              <a:gd name="connsiteX3-461" fmla="*/ 2646461 w 2648187"/>
              <a:gd name="connsiteY3-462" fmla="*/ 0 h 1757602"/>
              <a:gd name="connsiteX4-463" fmla="*/ 2644779 w 2648187"/>
              <a:gd name="connsiteY4-464" fmla="*/ 1117 h 1757602"/>
              <a:gd name="connsiteX0-465" fmla="*/ 0 w 2648187"/>
              <a:gd name="connsiteY0-466" fmla="*/ 1757602 h 1757602"/>
              <a:gd name="connsiteX1-467" fmla="*/ 2648187 w 2648187"/>
              <a:gd name="connsiteY1-468" fmla="*/ 1045 h 1757602"/>
              <a:gd name="connsiteX2-469" fmla="*/ 2646461 w 2648187"/>
              <a:gd name="connsiteY2-470" fmla="*/ 0 h 1757602"/>
              <a:gd name="connsiteX3-471" fmla="*/ 2644779 w 2648187"/>
              <a:gd name="connsiteY3-472" fmla="*/ 1117 h 1757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48187" h="1757602">
                <a:moveTo>
                  <a:pt x="0" y="1757602"/>
                </a:moveTo>
                <a:lnTo>
                  <a:pt x="2648187" y="1045"/>
                </a:lnTo>
                <a:lnTo>
                  <a:pt x="2646461" y="0"/>
                </a:lnTo>
                <a:lnTo>
                  <a:pt x="2644779" y="1117"/>
                </a:lnTo>
              </a:path>
            </a:pathLst>
          </a:custGeom>
          <a:noFill/>
          <a:ln w="637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pic>
        <p:nvPicPr>
          <p:cNvPr id="6" name="@png_pic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797719"/>
            <a:ext cx="9144000" cy="43457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19021" y="2349827"/>
            <a:ext cx="4775663" cy="1307773"/>
          </a:xfrm>
        </p:spPr>
        <p:txBody>
          <a:bodyPr anchor="t">
            <a:normAutofit/>
          </a:bodyPr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617221" y="1336053"/>
            <a:ext cx="4775663" cy="918000"/>
          </a:xfrm>
        </p:spPr>
        <p:txBody>
          <a:bodyPr anchor="ctr">
            <a:noAutofit/>
          </a:bodyPr>
          <a:lstStyle>
            <a:lvl1pPr marL="0" indent="0" algn="l"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pic>
        <p:nvPicPr>
          <p:cNvPr id="7" name="@svg_line"/>
          <p:cNvPicPr preferRelativeResize="0"/>
          <p:nvPr userDrawn="1"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7221" y="637361"/>
            <a:ext cx="7938000" cy="13500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>
            <p:custDataLst>
              <p:tags r:id="rId11"/>
            </p:custDataLst>
          </p:nvPr>
        </p:nvSpPr>
        <p:spPr>
          <a:xfrm>
            <a:off x="8122069" y="396442"/>
            <a:ext cx="381851" cy="96323"/>
          </a:xfrm>
          <a:custGeom>
            <a:avLst/>
            <a:gdLst>
              <a:gd name="connsiteX0" fmla="*/ 381850 w 509134"/>
              <a:gd name="connsiteY0" fmla="*/ 64215 h 128430"/>
              <a:gd name="connsiteX1" fmla="*/ 445492 w 509134"/>
              <a:gd name="connsiteY1" fmla="*/ 64215 h 128430"/>
              <a:gd name="connsiteX2" fmla="*/ 445492 w 509134"/>
              <a:gd name="connsiteY2" fmla="*/ 128430 h 128430"/>
              <a:gd name="connsiteX3" fmla="*/ 381850 w 509134"/>
              <a:gd name="connsiteY3" fmla="*/ 128430 h 128430"/>
              <a:gd name="connsiteX4" fmla="*/ 127283 w 509134"/>
              <a:gd name="connsiteY4" fmla="*/ 64215 h 128430"/>
              <a:gd name="connsiteX5" fmla="*/ 190925 w 509134"/>
              <a:gd name="connsiteY5" fmla="*/ 64215 h 128430"/>
              <a:gd name="connsiteX6" fmla="*/ 190925 w 509134"/>
              <a:gd name="connsiteY6" fmla="*/ 128430 h 128430"/>
              <a:gd name="connsiteX7" fmla="*/ 127283 w 509134"/>
              <a:gd name="connsiteY7" fmla="*/ 128430 h 128430"/>
              <a:gd name="connsiteX8" fmla="*/ 445492 w 509134"/>
              <a:gd name="connsiteY8" fmla="*/ 0 h 128430"/>
              <a:gd name="connsiteX9" fmla="*/ 509134 w 509134"/>
              <a:gd name="connsiteY9" fmla="*/ 0 h 128430"/>
              <a:gd name="connsiteX10" fmla="*/ 509134 w 509134"/>
              <a:gd name="connsiteY10" fmla="*/ 64215 h 128430"/>
              <a:gd name="connsiteX11" fmla="*/ 445492 w 509134"/>
              <a:gd name="connsiteY11" fmla="*/ 64215 h 128430"/>
              <a:gd name="connsiteX12" fmla="*/ 318208 w 509134"/>
              <a:gd name="connsiteY12" fmla="*/ 0 h 128430"/>
              <a:gd name="connsiteX13" fmla="*/ 381850 w 509134"/>
              <a:gd name="connsiteY13" fmla="*/ 0 h 128430"/>
              <a:gd name="connsiteX14" fmla="*/ 381850 w 509134"/>
              <a:gd name="connsiteY14" fmla="*/ 64215 h 128430"/>
              <a:gd name="connsiteX15" fmla="*/ 318209 w 509134"/>
              <a:gd name="connsiteY15" fmla="*/ 64215 h 128430"/>
              <a:gd name="connsiteX16" fmla="*/ 318209 w 509134"/>
              <a:gd name="connsiteY16" fmla="*/ 128430 h 128430"/>
              <a:gd name="connsiteX17" fmla="*/ 254567 w 509134"/>
              <a:gd name="connsiteY17" fmla="*/ 128430 h 128430"/>
              <a:gd name="connsiteX18" fmla="*/ 254567 w 509134"/>
              <a:gd name="connsiteY18" fmla="*/ 64215 h 128430"/>
              <a:gd name="connsiteX19" fmla="*/ 318208 w 509134"/>
              <a:gd name="connsiteY19" fmla="*/ 64215 h 128430"/>
              <a:gd name="connsiteX20" fmla="*/ 190925 w 509134"/>
              <a:gd name="connsiteY20" fmla="*/ 0 h 128430"/>
              <a:gd name="connsiteX21" fmla="*/ 254567 w 509134"/>
              <a:gd name="connsiteY21" fmla="*/ 0 h 128430"/>
              <a:gd name="connsiteX22" fmla="*/ 254567 w 509134"/>
              <a:gd name="connsiteY22" fmla="*/ 64215 h 128430"/>
              <a:gd name="connsiteX23" fmla="*/ 190925 w 509134"/>
              <a:gd name="connsiteY23" fmla="*/ 64215 h 128430"/>
              <a:gd name="connsiteX24" fmla="*/ 63641 w 509134"/>
              <a:gd name="connsiteY24" fmla="*/ 0 h 128430"/>
              <a:gd name="connsiteX25" fmla="*/ 127283 w 509134"/>
              <a:gd name="connsiteY25" fmla="*/ 0 h 128430"/>
              <a:gd name="connsiteX26" fmla="*/ 127283 w 509134"/>
              <a:gd name="connsiteY26" fmla="*/ 64215 h 128430"/>
              <a:gd name="connsiteX27" fmla="*/ 63642 w 509134"/>
              <a:gd name="connsiteY27" fmla="*/ 64215 h 128430"/>
              <a:gd name="connsiteX28" fmla="*/ 63642 w 509134"/>
              <a:gd name="connsiteY28" fmla="*/ 128430 h 128430"/>
              <a:gd name="connsiteX29" fmla="*/ 0 w 509134"/>
              <a:gd name="connsiteY29" fmla="*/ 128430 h 128430"/>
              <a:gd name="connsiteX30" fmla="*/ 0 w 509134"/>
              <a:gd name="connsiteY30" fmla="*/ 64215 h 128430"/>
              <a:gd name="connsiteX31" fmla="*/ 63641 w 509134"/>
              <a:gd name="connsiteY31" fmla="*/ 64215 h 12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9134" h="128430">
                <a:moveTo>
                  <a:pt x="381850" y="64215"/>
                </a:moveTo>
                <a:lnTo>
                  <a:pt x="445492" y="64215"/>
                </a:lnTo>
                <a:lnTo>
                  <a:pt x="445492" y="128430"/>
                </a:lnTo>
                <a:lnTo>
                  <a:pt x="381850" y="128430"/>
                </a:lnTo>
                <a:close/>
                <a:moveTo>
                  <a:pt x="127283" y="64215"/>
                </a:moveTo>
                <a:lnTo>
                  <a:pt x="190925" y="64215"/>
                </a:lnTo>
                <a:lnTo>
                  <a:pt x="190925" y="128430"/>
                </a:lnTo>
                <a:lnTo>
                  <a:pt x="127283" y="128430"/>
                </a:lnTo>
                <a:close/>
                <a:moveTo>
                  <a:pt x="445492" y="0"/>
                </a:moveTo>
                <a:lnTo>
                  <a:pt x="509134" y="0"/>
                </a:lnTo>
                <a:lnTo>
                  <a:pt x="509134" y="64215"/>
                </a:lnTo>
                <a:lnTo>
                  <a:pt x="445492" y="64215"/>
                </a:lnTo>
                <a:close/>
                <a:moveTo>
                  <a:pt x="318208" y="0"/>
                </a:moveTo>
                <a:lnTo>
                  <a:pt x="381850" y="0"/>
                </a:lnTo>
                <a:lnTo>
                  <a:pt x="381850" y="64215"/>
                </a:lnTo>
                <a:lnTo>
                  <a:pt x="318209" y="64215"/>
                </a:lnTo>
                <a:lnTo>
                  <a:pt x="318209" y="128430"/>
                </a:lnTo>
                <a:lnTo>
                  <a:pt x="254567" y="128430"/>
                </a:lnTo>
                <a:lnTo>
                  <a:pt x="254567" y="64215"/>
                </a:lnTo>
                <a:lnTo>
                  <a:pt x="318208" y="64215"/>
                </a:lnTo>
                <a:close/>
                <a:moveTo>
                  <a:pt x="190925" y="0"/>
                </a:moveTo>
                <a:lnTo>
                  <a:pt x="254567" y="0"/>
                </a:lnTo>
                <a:lnTo>
                  <a:pt x="254567" y="64215"/>
                </a:lnTo>
                <a:lnTo>
                  <a:pt x="190925" y="64215"/>
                </a:lnTo>
                <a:close/>
                <a:moveTo>
                  <a:pt x="63641" y="0"/>
                </a:moveTo>
                <a:lnTo>
                  <a:pt x="127283" y="0"/>
                </a:lnTo>
                <a:lnTo>
                  <a:pt x="127283" y="64215"/>
                </a:lnTo>
                <a:lnTo>
                  <a:pt x="63642" y="64215"/>
                </a:lnTo>
                <a:lnTo>
                  <a:pt x="63642" y="128430"/>
                </a:lnTo>
                <a:lnTo>
                  <a:pt x="0" y="128430"/>
                </a:lnTo>
                <a:lnTo>
                  <a:pt x="0" y="64215"/>
                </a:lnTo>
                <a:lnTo>
                  <a:pt x="63641" y="64215"/>
                </a:lnTo>
                <a:close/>
              </a:path>
            </a:pathLst>
          </a:custGeom>
          <a:solidFill>
            <a:schemeClr val="accent1"/>
          </a:solidFill>
          <a:ln w="631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21970" y="976313"/>
            <a:ext cx="3992880" cy="36568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29150" y="976313"/>
            <a:ext cx="3992880" cy="36568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23880" y="200027"/>
            <a:ext cx="8096315" cy="647705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21970" y="976313"/>
            <a:ext cx="3992880" cy="30847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21970" y="1406324"/>
            <a:ext cx="3992880" cy="32252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4629150" y="976313"/>
            <a:ext cx="3992880" cy="30847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29150" y="1406324"/>
            <a:ext cx="3992880" cy="32252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2" Type="http://schemas.openxmlformats.org/officeDocument/2006/relationships/theme" Target="../theme/theme2.xml"/><Relationship Id="rId21" Type="http://schemas.openxmlformats.org/officeDocument/2006/relationships/tags" Target="../tags/tag83.xml"/><Relationship Id="rId20" Type="http://schemas.openxmlformats.org/officeDocument/2006/relationships/tags" Target="../tags/tag82.xml"/><Relationship Id="rId2" Type="http://schemas.openxmlformats.org/officeDocument/2006/relationships/slideLayout" Target="../slideLayouts/slideLayout4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image" Target="../media/image10.png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0" descr="preencode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>
            <p:custDataLst>
              <p:tags r:id="rId12"/>
            </p:custDataLst>
          </p:nvPr>
        </p:nvSpPr>
        <p:spPr>
          <a:xfrm flipV="1">
            <a:off x="7969880" y="4288703"/>
            <a:ext cx="1175304" cy="758357"/>
          </a:xfrm>
          <a:custGeom>
            <a:avLst/>
            <a:gdLst>
              <a:gd name="connsiteX0" fmla="*/ 15716 w 12052711"/>
              <a:gd name="connsiteY0" fmla="*/ 1765143 h 8445450"/>
              <a:gd name="connsiteX1" fmla="*/ 11652 w 12052711"/>
              <a:gd name="connsiteY1" fmla="*/ 1767839 h 8445450"/>
              <a:gd name="connsiteX2" fmla="*/ 15754 w 12052711"/>
              <a:gd name="connsiteY2" fmla="*/ 1770476 h 8445450"/>
              <a:gd name="connsiteX3" fmla="*/ 10387322 w 12052711"/>
              <a:gd name="connsiteY3" fmla="*/ 8434810 h 8445450"/>
              <a:gd name="connsiteX4" fmla="*/ 10390062 w 12052711"/>
              <a:gd name="connsiteY4" fmla="*/ 8436530 h 8445450"/>
              <a:gd name="connsiteX5" fmla="*/ 10391782 w 12052711"/>
              <a:gd name="connsiteY5" fmla="*/ 8433726 h 8445450"/>
              <a:gd name="connsiteX6" fmla="*/ 12042327 w 12052711"/>
              <a:gd name="connsiteY6" fmla="*/ 5680106 h 8445450"/>
              <a:gd name="connsiteX7" fmla="*/ 12043984 w 12052711"/>
              <a:gd name="connsiteY7" fmla="*/ 5677385 h 8445450"/>
              <a:gd name="connsiteX8" fmla="*/ 12041244 w 12052711"/>
              <a:gd name="connsiteY8" fmla="*/ 5675741 h 8445450"/>
              <a:gd name="connsiteX9" fmla="*/ 2663903 w 12052711"/>
              <a:gd name="connsiteY9" fmla="*/ 8586 h 8445450"/>
              <a:gd name="connsiteX10" fmla="*/ 2662177 w 12052711"/>
              <a:gd name="connsiteY10" fmla="*/ 7541 h 8445450"/>
              <a:gd name="connsiteX11" fmla="*/ 2660495 w 12052711"/>
              <a:gd name="connsiteY11" fmla="*/ 8658 h 8445450"/>
              <a:gd name="connsiteX12" fmla="*/ 15716 w 12052711"/>
              <a:gd name="connsiteY12" fmla="*/ 1765143 h 8445450"/>
              <a:gd name="connsiteX13" fmla="*/ 0 w 12052711"/>
              <a:gd name="connsiteY13" fmla="*/ 1767928 h 8445450"/>
              <a:gd name="connsiteX14" fmla="*/ 2662017 w 12052711"/>
              <a:gd name="connsiteY14" fmla="*/ 0 h 8445450"/>
              <a:gd name="connsiteX15" fmla="*/ 12052712 w 12052711"/>
              <a:gd name="connsiteY15" fmla="*/ 5675213 h 8445450"/>
              <a:gd name="connsiteX16" fmla="*/ 10392164 w 12052711"/>
              <a:gd name="connsiteY16" fmla="*/ 8445451 h 8445450"/>
              <a:gd name="connsiteX17" fmla="*/ 0 w 12052711"/>
              <a:gd name="connsiteY17" fmla="*/ 1767928 h 8445450"/>
              <a:gd name="connsiteX0-1" fmla="*/ 15716 w 12052712"/>
              <a:gd name="connsiteY0-2" fmla="*/ 1765143 h 8445451"/>
              <a:gd name="connsiteX1-3" fmla="*/ 11652 w 12052712"/>
              <a:gd name="connsiteY1-4" fmla="*/ 1767839 h 8445451"/>
              <a:gd name="connsiteX2-5" fmla="*/ 15754 w 12052712"/>
              <a:gd name="connsiteY2-6" fmla="*/ 1770476 h 8445451"/>
              <a:gd name="connsiteX3-7" fmla="*/ 10387322 w 12052712"/>
              <a:gd name="connsiteY3-8" fmla="*/ 8434810 h 8445451"/>
              <a:gd name="connsiteX4-9" fmla="*/ 10390062 w 12052712"/>
              <a:gd name="connsiteY4-10" fmla="*/ 8436530 h 8445451"/>
              <a:gd name="connsiteX5-11" fmla="*/ 10391782 w 12052712"/>
              <a:gd name="connsiteY5-12" fmla="*/ 8433726 h 8445451"/>
              <a:gd name="connsiteX6-13" fmla="*/ 12042327 w 12052712"/>
              <a:gd name="connsiteY6-14" fmla="*/ 5680106 h 8445451"/>
              <a:gd name="connsiteX7-15" fmla="*/ 12043984 w 12052712"/>
              <a:gd name="connsiteY7-16" fmla="*/ 5677385 h 8445451"/>
              <a:gd name="connsiteX8-17" fmla="*/ 12041244 w 12052712"/>
              <a:gd name="connsiteY8-18" fmla="*/ 5675741 h 8445451"/>
              <a:gd name="connsiteX9-19" fmla="*/ 2663903 w 12052712"/>
              <a:gd name="connsiteY9-20" fmla="*/ 8586 h 8445451"/>
              <a:gd name="connsiteX10-21" fmla="*/ 2662177 w 12052712"/>
              <a:gd name="connsiteY10-22" fmla="*/ 7541 h 8445451"/>
              <a:gd name="connsiteX11-23" fmla="*/ 2660495 w 12052712"/>
              <a:gd name="connsiteY11-24" fmla="*/ 8658 h 8445451"/>
              <a:gd name="connsiteX12-25" fmla="*/ 15716 w 12052712"/>
              <a:gd name="connsiteY12-26" fmla="*/ 1765143 h 8445451"/>
              <a:gd name="connsiteX13-27" fmla="*/ 0 w 12052712"/>
              <a:gd name="connsiteY13-28" fmla="*/ 1767928 h 8445451"/>
              <a:gd name="connsiteX14-29" fmla="*/ 2662017 w 12052712"/>
              <a:gd name="connsiteY14-30" fmla="*/ 0 h 8445451"/>
              <a:gd name="connsiteX15-31" fmla="*/ 12052712 w 12052712"/>
              <a:gd name="connsiteY15-32" fmla="*/ 5675213 h 8445451"/>
              <a:gd name="connsiteX16-33" fmla="*/ 10392164 w 12052712"/>
              <a:gd name="connsiteY16-34" fmla="*/ 8445451 h 8445451"/>
              <a:gd name="connsiteX17-35" fmla="*/ 600075 w 12052712"/>
              <a:gd name="connsiteY17-36" fmla="*/ 4282528 h 8445451"/>
              <a:gd name="connsiteX0-37" fmla="*/ 15716 w 12052712"/>
              <a:gd name="connsiteY0-38" fmla="*/ 1765143 h 8445451"/>
              <a:gd name="connsiteX1-39" fmla="*/ 11652 w 12052712"/>
              <a:gd name="connsiteY1-40" fmla="*/ 1767839 h 8445451"/>
              <a:gd name="connsiteX2-41" fmla="*/ 15754 w 12052712"/>
              <a:gd name="connsiteY2-42" fmla="*/ 1770476 h 8445451"/>
              <a:gd name="connsiteX3-43" fmla="*/ 10387322 w 12052712"/>
              <a:gd name="connsiteY3-44" fmla="*/ 8434810 h 8445451"/>
              <a:gd name="connsiteX4-45" fmla="*/ 10390062 w 12052712"/>
              <a:gd name="connsiteY4-46" fmla="*/ 8436530 h 8445451"/>
              <a:gd name="connsiteX5-47" fmla="*/ 10391782 w 12052712"/>
              <a:gd name="connsiteY5-48" fmla="*/ 8433726 h 8445451"/>
              <a:gd name="connsiteX6-49" fmla="*/ 12042327 w 12052712"/>
              <a:gd name="connsiteY6-50" fmla="*/ 5680106 h 8445451"/>
              <a:gd name="connsiteX7-51" fmla="*/ 12043984 w 12052712"/>
              <a:gd name="connsiteY7-52" fmla="*/ 5677385 h 8445451"/>
              <a:gd name="connsiteX8-53" fmla="*/ 12041244 w 12052712"/>
              <a:gd name="connsiteY8-54" fmla="*/ 5675741 h 8445451"/>
              <a:gd name="connsiteX9-55" fmla="*/ 2663903 w 12052712"/>
              <a:gd name="connsiteY9-56" fmla="*/ 8586 h 8445451"/>
              <a:gd name="connsiteX10-57" fmla="*/ 2662177 w 12052712"/>
              <a:gd name="connsiteY10-58" fmla="*/ 7541 h 8445451"/>
              <a:gd name="connsiteX11-59" fmla="*/ 2660495 w 12052712"/>
              <a:gd name="connsiteY11-60" fmla="*/ 8658 h 8445451"/>
              <a:gd name="connsiteX12-61" fmla="*/ 15716 w 12052712"/>
              <a:gd name="connsiteY12-62" fmla="*/ 1765143 h 8445451"/>
              <a:gd name="connsiteX13-63" fmla="*/ 0 w 12052712"/>
              <a:gd name="connsiteY13-64" fmla="*/ 1767928 h 8445451"/>
              <a:gd name="connsiteX14-65" fmla="*/ 2662017 w 12052712"/>
              <a:gd name="connsiteY14-66" fmla="*/ 0 h 8445451"/>
              <a:gd name="connsiteX15-67" fmla="*/ 12052712 w 12052712"/>
              <a:gd name="connsiteY15-68" fmla="*/ 5675213 h 8445451"/>
              <a:gd name="connsiteX16-69" fmla="*/ 10392164 w 12052712"/>
              <a:gd name="connsiteY16-70" fmla="*/ 8445451 h 8445451"/>
              <a:gd name="connsiteX0-71" fmla="*/ 4064 w 12041060"/>
              <a:gd name="connsiteY0-72" fmla="*/ 1765143 h 8445451"/>
              <a:gd name="connsiteX1-73" fmla="*/ 0 w 12041060"/>
              <a:gd name="connsiteY1-74" fmla="*/ 1767839 h 8445451"/>
              <a:gd name="connsiteX2-75" fmla="*/ 4102 w 12041060"/>
              <a:gd name="connsiteY2-76" fmla="*/ 1770476 h 8445451"/>
              <a:gd name="connsiteX3-77" fmla="*/ 10375670 w 12041060"/>
              <a:gd name="connsiteY3-78" fmla="*/ 8434810 h 8445451"/>
              <a:gd name="connsiteX4-79" fmla="*/ 10378410 w 12041060"/>
              <a:gd name="connsiteY4-80" fmla="*/ 8436530 h 8445451"/>
              <a:gd name="connsiteX5-81" fmla="*/ 10380130 w 12041060"/>
              <a:gd name="connsiteY5-82" fmla="*/ 8433726 h 8445451"/>
              <a:gd name="connsiteX6-83" fmla="*/ 12030675 w 12041060"/>
              <a:gd name="connsiteY6-84" fmla="*/ 5680106 h 8445451"/>
              <a:gd name="connsiteX7-85" fmla="*/ 12032332 w 12041060"/>
              <a:gd name="connsiteY7-86" fmla="*/ 5677385 h 8445451"/>
              <a:gd name="connsiteX8-87" fmla="*/ 12029592 w 12041060"/>
              <a:gd name="connsiteY8-88" fmla="*/ 5675741 h 8445451"/>
              <a:gd name="connsiteX9-89" fmla="*/ 2652251 w 12041060"/>
              <a:gd name="connsiteY9-90" fmla="*/ 8586 h 8445451"/>
              <a:gd name="connsiteX10-91" fmla="*/ 2650525 w 12041060"/>
              <a:gd name="connsiteY10-92" fmla="*/ 7541 h 8445451"/>
              <a:gd name="connsiteX11-93" fmla="*/ 2648843 w 12041060"/>
              <a:gd name="connsiteY11-94" fmla="*/ 8658 h 8445451"/>
              <a:gd name="connsiteX12-95" fmla="*/ 4064 w 12041060"/>
              <a:gd name="connsiteY12-96" fmla="*/ 1765143 h 8445451"/>
              <a:gd name="connsiteX13-97" fmla="*/ 855123 w 12041060"/>
              <a:gd name="connsiteY13-98" fmla="*/ 3015703 h 8445451"/>
              <a:gd name="connsiteX14-99" fmla="*/ 2650365 w 12041060"/>
              <a:gd name="connsiteY14-100" fmla="*/ 0 h 8445451"/>
              <a:gd name="connsiteX15-101" fmla="*/ 12041060 w 12041060"/>
              <a:gd name="connsiteY15-102" fmla="*/ 5675213 h 8445451"/>
              <a:gd name="connsiteX16-103" fmla="*/ 10380512 w 12041060"/>
              <a:gd name="connsiteY16-104" fmla="*/ 8445451 h 8445451"/>
              <a:gd name="connsiteX0-105" fmla="*/ 4064 w 12041060"/>
              <a:gd name="connsiteY0-106" fmla="*/ 1765143 h 8445451"/>
              <a:gd name="connsiteX1-107" fmla="*/ 0 w 12041060"/>
              <a:gd name="connsiteY1-108" fmla="*/ 1767839 h 8445451"/>
              <a:gd name="connsiteX2-109" fmla="*/ 4102 w 12041060"/>
              <a:gd name="connsiteY2-110" fmla="*/ 1770476 h 8445451"/>
              <a:gd name="connsiteX3-111" fmla="*/ 10375670 w 12041060"/>
              <a:gd name="connsiteY3-112" fmla="*/ 8434810 h 8445451"/>
              <a:gd name="connsiteX4-113" fmla="*/ 10378410 w 12041060"/>
              <a:gd name="connsiteY4-114" fmla="*/ 8436530 h 8445451"/>
              <a:gd name="connsiteX5-115" fmla="*/ 10380130 w 12041060"/>
              <a:gd name="connsiteY5-116" fmla="*/ 8433726 h 8445451"/>
              <a:gd name="connsiteX6-117" fmla="*/ 12030675 w 12041060"/>
              <a:gd name="connsiteY6-118" fmla="*/ 5680106 h 8445451"/>
              <a:gd name="connsiteX7-119" fmla="*/ 12032332 w 12041060"/>
              <a:gd name="connsiteY7-120" fmla="*/ 5677385 h 8445451"/>
              <a:gd name="connsiteX8-121" fmla="*/ 12029592 w 12041060"/>
              <a:gd name="connsiteY8-122" fmla="*/ 5675741 h 8445451"/>
              <a:gd name="connsiteX9-123" fmla="*/ 2652251 w 12041060"/>
              <a:gd name="connsiteY9-124" fmla="*/ 8586 h 8445451"/>
              <a:gd name="connsiteX10-125" fmla="*/ 2650525 w 12041060"/>
              <a:gd name="connsiteY10-126" fmla="*/ 7541 h 8445451"/>
              <a:gd name="connsiteX11-127" fmla="*/ 2648843 w 12041060"/>
              <a:gd name="connsiteY11-128" fmla="*/ 8658 h 8445451"/>
              <a:gd name="connsiteX12-129" fmla="*/ 4064 w 12041060"/>
              <a:gd name="connsiteY12-130" fmla="*/ 1765143 h 8445451"/>
              <a:gd name="connsiteX13-131" fmla="*/ 1286923 w 12041060"/>
              <a:gd name="connsiteY13-132" fmla="*/ 3269703 h 8445451"/>
              <a:gd name="connsiteX14-133" fmla="*/ 2650365 w 12041060"/>
              <a:gd name="connsiteY14-134" fmla="*/ 0 h 8445451"/>
              <a:gd name="connsiteX15-135" fmla="*/ 12041060 w 12041060"/>
              <a:gd name="connsiteY15-136" fmla="*/ 5675213 h 8445451"/>
              <a:gd name="connsiteX16-137" fmla="*/ 10380512 w 12041060"/>
              <a:gd name="connsiteY16-138" fmla="*/ 8445451 h 8445451"/>
              <a:gd name="connsiteX0-139" fmla="*/ 4064 w 12041060"/>
              <a:gd name="connsiteY0-140" fmla="*/ 2902340 h 9582648"/>
              <a:gd name="connsiteX1-141" fmla="*/ 0 w 12041060"/>
              <a:gd name="connsiteY1-142" fmla="*/ 2905036 h 9582648"/>
              <a:gd name="connsiteX2-143" fmla="*/ 4102 w 12041060"/>
              <a:gd name="connsiteY2-144" fmla="*/ 2907673 h 9582648"/>
              <a:gd name="connsiteX3-145" fmla="*/ 10375670 w 12041060"/>
              <a:gd name="connsiteY3-146" fmla="*/ 9572007 h 9582648"/>
              <a:gd name="connsiteX4-147" fmla="*/ 10378410 w 12041060"/>
              <a:gd name="connsiteY4-148" fmla="*/ 9573727 h 9582648"/>
              <a:gd name="connsiteX5-149" fmla="*/ 10380130 w 12041060"/>
              <a:gd name="connsiteY5-150" fmla="*/ 9570923 h 9582648"/>
              <a:gd name="connsiteX6-151" fmla="*/ 12030675 w 12041060"/>
              <a:gd name="connsiteY6-152" fmla="*/ 6817303 h 9582648"/>
              <a:gd name="connsiteX7-153" fmla="*/ 12032332 w 12041060"/>
              <a:gd name="connsiteY7-154" fmla="*/ 6814582 h 9582648"/>
              <a:gd name="connsiteX8-155" fmla="*/ 12029592 w 12041060"/>
              <a:gd name="connsiteY8-156" fmla="*/ 6812938 h 9582648"/>
              <a:gd name="connsiteX9-157" fmla="*/ 2652251 w 12041060"/>
              <a:gd name="connsiteY9-158" fmla="*/ 1145783 h 9582648"/>
              <a:gd name="connsiteX10-159" fmla="*/ 2650525 w 12041060"/>
              <a:gd name="connsiteY10-160" fmla="*/ 1144738 h 9582648"/>
              <a:gd name="connsiteX11-161" fmla="*/ 2648843 w 12041060"/>
              <a:gd name="connsiteY11-162" fmla="*/ 1145855 h 9582648"/>
              <a:gd name="connsiteX12-163" fmla="*/ 4064 w 12041060"/>
              <a:gd name="connsiteY12-164" fmla="*/ 2902340 h 9582648"/>
              <a:gd name="connsiteX13-165" fmla="*/ 8564023 w 12041060"/>
              <a:gd name="connsiteY13-166" fmla="*/ 0 h 9582648"/>
              <a:gd name="connsiteX14-167" fmla="*/ 2650365 w 12041060"/>
              <a:gd name="connsiteY14-168" fmla="*/ 1137197 h 9582648"/>
              <a:gd name="connsiteX15-169" fmla="*/ 12041060 w 12041060"/>
              <a:gd name="connsiteY15-170" fmla="*/ 6812410 h 9582648"/>
              <a:gd name="connsiteX16-171" fmla="*/ 10380512 w 12041060"/>
              <a:gd name="connsiteY16-172" fmla="*/ 9582648 h 9582648"/>
              <a:gd name="connsiteX0-173" fmla="*/ 4064 w 12041060"/>
              <a:gd name="connsiteY0-174" fmla="*/ 1765143 h 8445451"/>
              <a:gd name="connsiteX1-175" fmla="*/ 0 w 12041060"/>
              <a:gd name="connsiteY1-176" fmla="*/ 1767839 h 8445451"/>
              <a:gd name="connsiteX2-177" fmla="*/ 4102 w 12041060"/>
              <a:gd name="connsiteY2-178" fmla="*/ 1770476 h 8445451"/>
              <a:gd name="connsiteX3-179" fmla="*/ 10375670 w 12041060"/>
              <a:gd name="connsiteY3-180" fmla="*/ 8434810 h 8445451"/>
              <a:gd name="connsiteX4-181" fmla="*/ 10378410 w 12041060"/>
              <a:gd name="connsiteY4-182" fmla="*/ 8436530 h 8445451"/>
              <a:gd name="connsiteX5-183" fmla="*/ 10380130 w 12041060"/>
              <a:gd name="connsiteY5-184" fmla="*/ 8433726 h 8445451"/>
              <a:gd name="connsiteX6-185" fmla="*/ 12030675 w 12041060"/>
              <a:gd name="connsiteY6-186" fmla="*/ 5680106 h 8445451"/>
              <a:gd name="connsiteX7-187" fmla="*/ 12032332 w 12041060"/>
              <a:gd name="connsiteY7-188" fmla="*/ 5677385 h 8445451"/>
              <a:gd name="connsiteX8-189" fmla="*/ 12029592 w 12041060"/>
              <a:gd name="connsiteY8-190" fmla="*/ 5675741 h 8445451"/>
              <a:gd name="connsiteX9-191" fmla="*/ 2652251 w 12041060"/>
              <a:gd name="connsiteY9-192" fmla="*/ 8586 h 8445451"/>
              <a:gd name="connsiteX10-193" fmla="*/ 2650525 w 12041060"/>
              <a:gd name="connsiteY10-194" fmla="*/ 7541 h 8445451"/>
              <a:gd name="connsiteX11-195" fmla="*/ 2648843 w 12041060"/>
              <a:gd name="connsiteY11-196" fmla="*/ 8658 h 8445451"/>
              <a:gd name="connsiteX12-197" fmla="*/ 4064 w 12041060"/>
              <a:gd name="connsiteY12-198" fmla="*/ 1765143 h 8445451"/>
              <a:gd name="connsiteX13-199" fmla="*/ 2650365 w 12041060"/>
              <a:gd name="connsiteY13-200" fmla="*/ 0 h 8445451"/>
              <a:gd name="connsiteX14-201" fmla="*/ 12041060 w 12041060"/>
              <a:gd name="connsiteY14-202" fmla="*/ 5675213 h 8445451"/>
              <a:gd name="connsiteX15-203" fmla="*/ 10380512 w 12041060"/>
              <a:gd name="connsiteY15-204" fmla="*/ 8445451 h 8445451"/>
              <a:gd name="connsiteX0-205" fmla="*/ 4064 w 12041060"/>
              <a:gd name="connsiteY0-206" fmla="*/ 3708243 h 10388551"/>
              <a:gd name="connsiteX1-207" fmla="*/ 0 w 12041060"/>
              <a:gd name="connsiteY1-208" fmla="*/ 3710939 h 10388551"/>
              <a:gd name="connsiteX2-209" fmla="*/ 4102 w 12041060"/>
              <a:gd name="connsiteY2-210" fmla="*/ 3713576 h 10388551"/>
              <a:gd name="connsiteX3-211" fmla="*/ 10375670 w 12041060"/>
              <a:gd name="connsiteY3-212" fmla="*/ 10377910 h 10388551"/>
              <a:gd name="connsiteX4-213" fmla="*/ 10378410 w 12041060"/>
              <a:gd name="connsiteY4-214" fmla="*/ 10379630 h 10388551"/>
              <a:gd name="connsiteX5-215" fmla="*/ 10380130 w 12041060"/>
              <a:gd name="connsiteY5-216" fmla="*/ 10376826 h 10388551"/>
              <a:gd name="connsiteX6-217" fmla="*/ 12030675 w 12041060"/>
              <a:gd name="connsiteY6-218" fmla="*/ 7623206 h 10388551"/>
              <a:gd name="connsiteX7-219" fmla="*/ 12032332 w 12041060"/>
              <a:gd name="connsiteY7-220" fmla="*/ 7620485 h 10388551"/>
              <a:gd name="connsiteX8-221" fmla="*/ 12029592 w 12041060"/>
              <a:gd name="connsiteY8-222" fmla="*/ 7618841 h 10388551"/>
              <a:gd name="connsiteX9-223" fmla="*/ 2652251 w 12041060"/>
              <a:gd name="connsiteY9-224" fmla="*/ 1951686 h 10388551"/>
              <a:gd name="connsiteX10-225" fmla="*/ 2650525 w 12041060"/>
              <a:gd name="connsiteY10-226" fmla="*/ 1950641 h 10388551"/>
              <a:gd name="connsiteX11-227" fmla="*/ 2648843 w 12041060"/>
              <a:gd name="connsiteY11-228" fmla="*/ 1951758 h 10388551"/>
              <a:gd name="connsiteX12-229" fmla="*/ 4064 w 12041060"/>
              <a:gd name="connsiteY12-230" fmla="*/ 3708243 h 10388551"/>
              <a:gd name="connsiteX13-231" fmla="*/ 4225165 w 12041060"/>
              <a:gd name="connsiteY13-232" fmla="*/ 0 h 10388551"/>
              <a:gd name="connsiteX14-233" fmla="*/ 12041060 w 12041060"/>
              <a:gd name="connsiteY14-234" fmla="*/ 7618313 h 10388551"/>
              <a:gd name="connsiteX15-235" fmla="*/ 10380512 w 12041060"/>
              <a:gd name="connsiteY15-236" fmla="*/ 10388551 h 10388551"/>
              <a:gd name="connsiteX0-237" fmla="*/ 4064 w 12041060"/>
              <a:gd name="connsiteY0-238" fmla="*/ 1757602 h 8437910"/>
              <a:gd name="connsiteX1-239" fmla="*/ 0 w 12041060"/>
              <a:gd name="connsiteY1-240" fmla="*/ 1760298 h 8437910"/>
              <a:gd name="connsiteX2-241" fmla="*/ 4102 w 12041060"/>
              <a:gd name="connsiteY2-242" fmla="*/ 1762935 h 8437910"/>
              <a:gd name="connsiteX3-243" fmla="*/ 10375670 w 12041060"/>
              <a:gd name="connsiteY3-244" fmla="*/ 8427269 h 8437910"/>
              <a:gd name="connsiteX4-245" fmla="*/ 10378410 w 12041060"/>
              <a:gd name="connsiteY4-246" fmla="*/ 8428989 h 8437910"/>
              <a:gd name="connsiteX5-247" fmla="*/ 10380130 w 12041060"/>
              <a:gd name="connsiteY5-248" fmla="*/ 8426185 h 8437910"/>
              <a:gd name="connsiteX6-249" fmla="*/ 12030675 w 12041060"/>
              <a:gd name="connsiteY6-250" fmla="*/ 5672565 h 8437910"/>
              <a:gd name="connsiteX7-251" fmla="*/ 12032332 w 12041060"/>
              <a:gd name="connsiteY7-252" fmla="*/ 5669844 h 8437910"/>
              <a:gd name="connsiteX8-253" fmla="*/ 12029592 w 12041060"/>
              <a:gd name="connsiteY8-254" fmla="*/ 5668200 h 8437910"/>
              <a:gd name="connsiteX9-255" fmla="*/ 2652251 w 12041060"/>
              <a:gd name="connsiteY9-256" fmla="*/ 1045 h 8437910"/>
              <a:gd name="connsiteX10-257" fmla="*/ 2650525 w 12041060"/>
              <a:gd name="connsiteY10-258" fmla="*/ 0 h 8437910"/>
              <a:gd name="connsiteX11-259" fmla="*/ 2648843 w 12041060"/>
              <a:gd name="connsiteY11-260" fmla="*/ 1117 h 8437910"/>
              <a:gd name="connsiteX12-261" fmla="*/ 4064 w 12041060"/>
              <a:gd name="connsiteY12-262" fmla="*/ 1757602 h 8437910"/>
              <a:gd name="connsiteX13-263" fmla="*/ 12041060 w 12041060"/>
              <a:gd name="connsiteY13-264" fmla="*/ 5667672 h 8437910"/>
              <a:gd name="connsiteX14-265" fmla="*/ 10380512 w 12041060"/>
              <a:gd name="connsiteY14-266" fmla="*/ 8437910 h 8437910"/>
              <a:gd name="connsiteX0-267" fmla="*/ 4064 w 12032332"/>
              <a:gd name="connsiteY0-268" fmla="*/ 1757602 h 8428989"/>
              <a:gd name="connsiteX1-269" fmla="*/ 0 w 12032332"/>
              <a:gd name="connsiteY1-270" fmla="*/ 1760298 h 8428989"/>
              <a:gd name="connsiteX2-271" fmla="*/ 4102 w 12032332"/>
              <a:gd name="connsiteY2-272" fmla="*/ 1762935 h 8428989"/>
              <a:gd name="connsiteX3-273" fmla="*/ 10375670 w 12032332"/>
              <a:gd name="connsiteY3-274" fmla="*/ 8427269 h 8428989"/>
              <a:gd name="connsiteX4-275" fmla="*/ 10378410 w 12032332"/>
              <a:gd name="connsiteY4-276" fmla="*/ 8428989 h 8428989"/>
              <a:gd name="connsiteX5-277" fmla="*/ 10380130 w 12032332"/>
              <a:gd name="connsiteY5-278" fmla="*/ 8426185 h 8428989"/>
              <a:gd name="connsiteX6-279" fmla="*/ 12030675 w 12032332"/>
              <a:gd name="connsiteY6-280" fmla="*/ 5672565 h 8428989"/>
              <a:gd name="connsiteX7-281" fmla="*/ 12032332 w 12032332"/>
              <a:gd name="connsiteY7-282" fmla="*/ 5669844 h 8428989"/>
              <a:gd name="connsiteX8-283" fmla="*/ 12029592 w 12032332"/>
              <a:gd name="connsiteY8-284" fmla="*/ 5668200 h 8428989"/>
              <a:gd name="connsiteX9-285" fmla="*/ 2652251 w 12032332"/>
              <a:gd name="connsiteY9-286" fmla="*/ 1045 h 8428989"/>
              <a:gd name="connsiteX10-287" fmla="*/ 2650525 w 12032332"/>
              <a:gd name="connsiteY10-288" fmla="*/ 0 h 8428989"/>
              <a:gd name="connsiteX11-289" fmla="*/ 2648843 w 12032332"/>
              <a:gd name="connsiteY11-290" fmla="*/ 1117 h 8428989"/>
              <a:gd name="connsiteX12-291" fmla="*/ 4064 w 12032332"/>
              <a:gd name="connsiteY12-292" fmla="*/ 1757602 h 8428989"/>
              <a:gd name="connsiteX0-293" fmla="*/ 4064 w 12032332"/>
              <a:gd name="connsiteY0-294" fmla="*/ 1757602 h 8428989"/>
              <a:gd name="connsiteX1-295" fmla="*/ 0 w 12032332"/>
              <a:gd name="connsiteY1-296" fmla="*/ 1760298 h 8428989"/>
              <a:gd name="connsiteX2-297" fmla="*/ 4102 w 12032332"/>
              <a:gd name="connsiteY2-298" fmla="*/ 1762935 h 8428989"/>
              <a:gd name="connsiteX3-299" fmla="*/ 10375670 w 12032332"/>
              <a:gd name="connsiteY3-300" fmla="*/ 8427269 h 8428989"/>
              <a:gd name="connsiteX4-301" fmla="*/ 10378410 w 12032332"/>
              <a:gd name="connsiteY4-302" fmla="*/ 8428989 h 8428989"/>
              <a:gd name="connsiteX5-303" fmla="*/ 10380130 w 12032332"/>
              <a:gd name="connsiteY5-304" fmla="*/ 8426185 h 8428989"/>
              <a:gd name="connsiteX6-305" fmla="*/ 12030675 w 12032332"/>
              <a:gd name="connsiteY6-306" fmla="*/ 5672565 h 8428989"/>
              <a:gd name="connsiteX7-307" fmla="*/ 12032332 w 12032332"/>
              <a:gd name="connsiteY7-308" fmla="*/ 5669844 h 8428989"/>
              <a:gd name="connsiteX8-309" fmla="*/ 2652251 w 12032332"/>
              <a:gd name="connsiteY8-310" fmla="*/ 1045 h 8428989"/>
              <a:gd name="connsiteX9-311" fmla="*/ 2650525 w 12032332"/>
              <a:gd name="connsiteY9-312" fmla="*/ 0 h 8428989"/>
              <a:gd name="connsiteX10-313" fmla="*/ 2648843 w 12032332"/>
              <a:gd name="connsiteY10-314" fmla="*/ 1117 h 8428989"/>
              <a:gd name="connsiteX11-315" fmla="*/ 4064 w 12032332"/>
              <a:gd name="connsiteY11-316" fmla="*/ 1757602 h 8428989"/>
              <a:gd name="connsiteX0-317" fmla="*/ 4064 w 12030675"/>
              <a:gd name="connsiteY0-318" fmla="*/ 1757602 h 8428989"/>
              <a:gd name="connsiteX1-319" fmla="*/ 0 w 12030675"/>
              <a:gd name="connsiteY1-320" fmla="*/ 1760298 h 8428989"/>
              <a:gd name="connsiteX2-321" fmla="*/ 4102 w 12030675"/>
              <a:gd name="connsiteY2-322" fmla="*/ 1762935 h 8428989"/>
              <a:gd name="connsiteX3-323" fmla="*/ 10375670 w 12030675"/>
              <a:gd name="connsiteY3-324" fmla="*/ 8427269 h 8428989"/>
              <a:gd name="connsiteX4-325" fmla="*/ 10378410 w 12030675"/>
              <a:gd name="connsiteY4-326" fmla="*/ 8428989 h 8428989"/>
              <a:gd name="connsiteX5-327" fmla="*/ 10380130 w 12030675"/>
              <a:gd name="connsiteY5-328" fmla="*/ 8426185 h 8428989"/>
              <a:gd name="connsiteX6-329" fmla="*/ 12030675 w 12030675"/>
              <a:gd name="connsiteY6-330" fmla="*/ 5672565 h 8428989"/>
              <a:gd name="connsiteX7-331" fmla="*/ 2652251 w 12030675"/>
              <a:gd name="connsiteY7-332" fmla="*/ 1045 h 8428989"/>
              <a:gd name="connsiteX8-333" fmla="*/ 2650525 w 12030675"/>
              <a:gd name="connsiteY8-334" fmla="*/ 0 h 8428989"/>
              <a:gd name="connsiteX9-335" fmla="*/ 2648843 w 12030675"/>
              <a:gd name="connsiteY9-336" fmla="*/ 1117 h 8428989"/>
              <a:gd name="connsiteX10-337" fmla="*/ 4064 w 12030675"/>
              <a:gd name="connsiteY10-338" fmla="*/ 1757602 h 8428989"/>
              <a:gd name="connsiteX0-339" fmla="*/ 4064 w 10380130"/>
              <a:gd name="connsiteY0-340" fmla="*/ 1757602 h 8428989"/>
              <a:gd name="connsiteX1-341" fmla="*/ 0 w 10380130"/>
              <a:gd name="connsiteY1-342" fmla="*/ 1760298 h 8428989"/>
              <a:gd name="connsiteX2-343" fmla="*/ 4102 w 10380130"/>
              <a:gd name="connsiteY2-344" fmla="*/ 1762935 h 8428989"/>
              <a:gd name="connsiteX3-345" fmla="*/ 10375670 w 10380130"/>
              <a:gd name="connsiteY3-346" fmla="*/ 8427269 h 8428989"/>
              <a:gd name="connsiteX4-347" fmla="*/ 10378410 w 10380130"/>
              <a:gd name="connsiteY4-348" fmla="*/ 8428989 h 8428989"/>
              <a:gd name="connsiteX5-349" fmla="*/ 10380130 w 10380130"/>
              <a:gd name="connsiteY5-350" fmla="*/ 8426185 h 8428989"/>
              <a:gd name="connsiteX6-351" fmla="*/ 2652251 w 10380130"/>
              <a:gd name="connsiteY6-352" fmla="*/ 1045 h 8428989"/>
              <a:gd name="connsiteX7-353" fmla="*/ 2650525 w 10380130"/>
              <a:gd name="connsiteY7-354" fmla="*/ 0 h 8428989"/>
              <a:gd name="connsiteX8-355" fmla="*/ 2648843 w 10380130"/>
              <a:gd name="connsiteY8-356" fmla="*/ 1117 h 8428989"/>
              <a:gd name="connsiteX9-357" fmla="*/ 4064 w 10380130"/>
              <a:gd name="connsiteY9-358" fmla="*/ 1757602 h 8428989"/>
              <a:gd name="connsiteX0-359" fmla="*/ 4064 w 10378410"/>
              <a:gd name="connsiteY0-360" fmla="*/ 1757602 h 8428989"/>
              <a:gd name="connsiteX1-361" fmla="*/ 0 w 10378410"/>
              <a:gd name="connsiteY1-362" fmla="*/ 1760298 h 8428989"/>
              <a:gd name="connsiteX2-363" fmla="*/ 4102 w 10378410"/>
              <a:gd name="connsiteY2-364" fmla="*/ 1762935 h 8428989"/>
              <a:gd name="connsiteX3-365" fmla="*/ 10375670 w 10378410"/>
              <a:gd name="connsiteY3-366" fmla="*/ 8427269 h 8428989"/>
              <a:gd name="connsiteX4-367" fmla="*/ 10378410 w 10378410"/>
              <a:gd name="connsiteY4-368" fmla="*/ 8428989 h 8428989"/>
              <a:gd name="connsiteX5-369" fmla="*/ 2652251 w 10378410"/>
              <a:gd name="connsiteY5-370" fmla="*/ 1045 h 8428989"/>
              <a:gd name="connsiteX6-371" fmla="*/ 2650525 w 10378410"/>
              <a:gd name="connsiteY6-372" fmla="*/ 0 h 8428989"/>
              <a:gd name="connsiteX7-373" fmla="*/ 2648843 w 10378410"/>
              <a:gd name="connsiteY7-374" fmla="*/ 1117 h 8428989"/>
              <a:gd name="connsiteX8-375" fmla="*/ 4064 w 10378410"/>
              <a:gd name="connsiteY8-376" fmla="*/ 1757602 h 8428989"/>
              <a:gd name="connsiteX0-377" fmla="*/ 4064 w 10375670"/>
              <a:gd name="connsiteY0-378" fmla="*/ 1757602 h 8427269"/>
              <a:gd name="connsiteX1-379" fmla="*/ 0 w 10375670"/>
              <a:gd name="connsiteY1-380" fmla="*/ 1760298 h 8427269"/>
              <a:gd name="connsiteX2-381" fmla="*/ 4102 w 10375670"/>
              <a:gd name="connsiteY2-382" fmla="*/ 1762935 h 8427269"/>
              <a:gd name="connsiteX3-383" fmla="*/ 10375670 w 10375670"/>
              <a:gd name="connsiteY3-384" fmla="*/ 8427269 h 8427269"/>
              <a:gd name="connsiteX4-385" fmla="*/ 2652251 w 10375670"/>
              <a:gd name="connsiteY4-386" fmla="*/ 1045 h 8427269"/>
              <a:gd name="connsiteX5-387" fmla="*/ 2650525 w 10375670"/>
              <a:gd name="connsiteY5-388" fmla="*/ 0 h 8427269"/>
              <a:gd name="connsiteX6-389" fmla="*/ 2648843 w 10375670"/>
              <a:gd name="connsiteY6-390" fmla="*/ 1117 h 8427269"/>
              <a:gd name="connsiteX7-391" fmla="*/ 4064 w 10375670"/>
              <a:gd name="connsiteY7-392" fmla="*/ 1757602 h 8427269"/>
              <a:gd name="connsiteX0-393" fmla="*/ 4064 w 2652251"/>
              <a:gd name="connsiteY0-394" fmla="*/ 1757602 h 1762935"/>
              <a:gd name="connsiteX1-395" fmla="*/ 0 w 2652251"/>
              <a:gd name="connsiteY1-396" fmla="*/ 1760298 h 1762935"/>
              <a:gd name="connsiteX2-397" fmla="*/ 4102 w 2652251"/>
              <a:gd name="connsiteY2-398" fmla="*/ 1762935 h 1762935"/>
              <a:gd name="connsiteX3-399" fmla="*/ 2652251 w 2652251"/>
              <a:gd name="connsiteY3-400" fmla="*/ 1045 h 1762935"/>
              <a:gd name="connsiteX4-401" fmla="*/ 2650525 w 2652251"/>
              <a:gd name="connsiteY4-402" fmla="*/ 0 h 1762935"/>
              <a:gd name="connsiteX5-403" fmla="*/ 2648843 w 2652251"/>
              <a:gd name="connsiteY5-404" fmla="*/ 1117 h 1762935"/>
              <a:gd name="connsiteX6-405" fmla="*/ 4064 w 2652251"/>
              <a:gd name="connsiteY6-406" fmla="*/ 1757602 h 1762935"/>
              <a:gd name="connsiteX0-407" fmla="*/ 4064 w 2652251"/>
              <a:gd name="connsiteY0-408" fmla="*/ 1757602 h 1762935"/>
              <a:gd name="connsiteX1-409" fmla="*/ 0 w 2652251"/>
              <a:gd name="connsiteY1-410" fmla="*/ 1760298 h 1762935"/>
              <a:gd name="connsiteX2-411" fmla="*/ 4102 w 2652251"/>
              <a:gd name="connsiteY2-412" fmla="*/ 1762935 h 1762935"/>
              <a:gd name="connsiteX3-413" fmla="*/ 2652251 w 2652251"/>
              <a:gd name="connsiteY3-414" fmla="*/ 1045 h 1762935"/>
              <a:gd name="connsiteX4-415" fmla="*/ 2650525 w 2652251"/>
              <a:gd name="connsiteY4-416" fmla="*/ 0 h 1762935"/>
              <a:gd name="connsiteX5-417" fmla="*/ 2648843 w 2652251"/>
              <a:gd name="connsiteY5-418" fmla="*/ 1117 h 1762935"/>
              <a:gd name="connsiteX6-419" fmla="*/ 851789 w 2652251"/>
              <a:gd name="connsiteY6-420" fmla="*/ 357427 h 1762935"/>
              <a:gd name="connsiteX0-421" fmla="*/ 4064 w 2652251"/>
              <a:gd name="connsiteY0-422" fmla="*/ 1757602 h 1762935"/>
              <a:gd name="connsiteX1-423" fmla="*/ 0 w 2652251"/>
              <a:gd name="connsiteY1-424" fmla="*/ 1760298 h 1762935"/>
              <a:gd name="connsiteX2-425" fmla="*/ 4102 w 2652251"/>
              <a:gd name="connsiteY2-426" fmla="*/ 1762935 h 1762935"/>
              <a:gd name="connsiteX3-427" fmla="*/ 2652251 w 2652251"/>
              <a:gd name="connsiteY3-428" fmla="*/ 1045 h 1762935"/>
              <a:gd name="connsiteX4-429" fmla="*/ 2650525 w 2652251"/>
              <a:gd name="connsiteY4-430" fmla="*/ 0 h 1762935"/>
              <a:gd name="connsiteX5-431" fmla="*/ 2648843 w 2652251"/>
              <a:gd name="connsiteY5-432" fmla="*/ 1117 h 1762935"/>
              <a:gd name="connsiteX0-433" fmla="*/ 4064 w 2652251"/>
              <a:gd name="connsiteY0-434" fmla="*/ 1757602 h 1760298"/>
              <a:gd name="connsiteX1-435" fmla="*/ 0 w 2652251"/>
              <a:gd name="connsiteY1-436" fmla="*/ 1760298 h 1760298"/>
              <a:gd name="connsiteX2-437" fmla="*/ 513690 w 2652251"/>
              <a:gd name="connsiteY2-438" fmla="*/ 643747 h 1760298"/>
              <a:gd name="connsiteX3-439" fmla="*/ 2652251 w 2652251"/>
              <a:gd name="connsiteY3-440" fmla="*/ 1045 h 1760298"/>
              <a:gd name="connsiteX4-441" fmla="*/ 2650525 w 2652251"/>
              <a:gd name="connsiteY4-442" fmla="*/ 0 h 1760298"/>
              <a:gd name="connsiteX5-443" fmla="*/ 2648843 w 2652251"/>
              <a:gd name="connsiteY5-444" fmla="*/ 1117 h 1760298"/>
              <a:gd name="connsiteX0-445" fmla="*/ 4064 w 2652251"/>
              <a:gd name="connsiteY0-446" fmla="*/ 1757602 h 1760298"/>
              <a:gd name="connsiteX1-447" fmla="*/ 0 w 2652251"/>
              <a:gd name="connsiteY1-448" fmla="*/ 1760298 h 1760298"/>
              <a:gd name="connsiteX2-449" fmla="*/ 2652251 w 2652251"/>
              <a:gd name="connsiteY2-450" fmla="*/ 1045 h 1760298"/>
              <a:gd name="connsiteX3-451" fmla="*/ 2650525 w 2652251"/>
              <a:gd name="connsiteY3-452" fmla="*/ 0 h 1760298"/>
              <a:gd name="connsiteX4-453" fmla="*/ 2648843 w 2652251"/>
              <a:gd name="connsiteY4-454" fmla="*/ 1117 h 1760298"/>
              <a:gd name="connsiteX0-455" fmla="*/ 0 w 2648187"/>
              <a:gd name="connsiteY0-456" fmla="*/ 1757602 h 1757602"/>
              <a:gd name="connsiteX1-457" fmla="*/ 486474 w 2648187"/>
              <a:gd name="connsiteY1-458" fmla="*/ 831610 h 1757602"/>
              <a:gd name="connsiteX2-459" fmla="*/ 2648187 w 2648187"/>
              <a:gd name="connsiteY2-460" fmla="*/ 1045 h 1757602"/>
              <a:gd name="connsiteX3-461" fmla="*/ 2646461 w 2648187"/>
              <a:gd name="connsiteY3-462" fmla="*/ 0 h 1757602"/>
              <a:gd name="connsiteX4-463" fmla="*/ 2644779 w 2648187"/>
              <a:gd name="connsiteY4-464" fmla="*/ 1117 h 1757602"/>
              <a:gd name="connsiteX0-465" fmla="*/ 0 w 2648187"/>
              <a:gd name="connsiteY0-466" fmla="*/ 1757602 h 1757602"/>
              <a:gd name="connsiteX1-467" fmla="*/ 2648187 w 2648187"/>
              <a:gd name="connsiteY1-468" fmla="*/ 1045 h 1757602"/>
              <a:gd name="connsiteX2-469" fmla="*/ 2646461 w 2648187"/>
              <a:gd name="connsiteY2-470" fmla="*/ 0 h 1757602"/>
              <a:gd name="connsiteX3-471" fmla="*/ 2644779 w 2648187"/>
              <a:gd name="connsiteY3-472" fmla="*/ 1117 h 1757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48187" h="1757602">
                <a:moveTo>
                  <a:pt x="0" y="1757602"/>
                </a:moveTo>
                <a:lnTo>
                  <a:pt x="2648187" y="1045"/>
                </a:lnTo>
                <a:lnTo>
                  <a:pt x="2646461" y="0"/>
                </a:lnTo>
                <a:lnTo>
                  <a:pt x="2644779" y="1117"/>
                </a:lnTo>
              </a:path>
            </a:pathLst>
          </a:custGeom>
          <a:noFill/>
          <a:ln w="6371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sp>
        <p:nvSpPr>
          <p:cNvPr id="16" name="任意多边形: 形状 15"/>
          <p:cNvSpPr/>
          <p:nvPr>
            <p:custDataLst>
              <p:tags r:id="rId13"/>
            </p:custDataLst>
          </p:nvPr>
        </p:nvSpPr>
        <p:spPr>
          <a:xfrm>
            <a:off x="6520725" y="4288703"/>
            <a:ext cx="2623275" cy="854798"/>
          </a:xfrm>
          <a:custGeom>
            <a:avLst/>
            <a:gdLst>
              <a:gd name="connsiteX0" fmla="*/ 1940102 w 3497700"/>
              <a:gd name="connsiteY0" fmla="*/ 0 h 1139731"/>
              <a:gd name="connsiteX1" fmla="*/ 1940102 w 3497700"/>
              <a:gd name="connsiteY1" fmla="*/ 131479 h 1139731"/>
              <a:gd name="connsiteX2" fmla="*/ 3497700 w 3497700"/>
              <a:gd name="connsiteY2" fmla="*/ 1124900 h 1139731"/>
              <a:gd name="connsiteX3" fmla="*/ 3497700 w 3497700"/>
              <a:gd name="connsiteY3" fmla="*/ 1139731 h 1139731"/>
              <a:gd name="connsiteX4" fmla="*/ 0 w 3497700"/>
              <a:gd name="connsiteY4" fmla="*/ 1139731 h 113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700" h="1139731">
                <a:moveTo>
                  <a:pt x="1940102" y="0"/>
                </a:moveTo>
                <a:lnTo>
                  <a:pt x="1940102" y="131479"/>
                </a:lnTo>
                <a:lnTo>
                  <a:pt x="3497700" y="1124900"/>
                </a:lnTo>
                <a:lnTo>
                  <a:pt x="3497700" y="1139731"/>
                </a:lnTo>
                <a:lnTo>
                  <a:pt x="0" y="1139731"/>
                </a:lnTo>
                <a:close/>
              </a:path>
            </a:pathLst>
          </a:custGeom>
          <a:solidFill>
            <a:schemeClr val="accent1"/>
          </a:solidFill>
          <a:ln w="416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/>
          </a:p>
        </p:txBody>
      </p:sp>
      <p:pic>
        <p:nvPicPr>
          <p:cNvPr id="10" name="@png_pic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45907" y="3505200"/>
            <a:ext cx="3598094" cy="1638299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521970" y="270000"/>
            <a:ext cx="8100000" cy="54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521970" y="976312"/>
            <a:ext cx="8100000" cy="36552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52197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6565487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image" Target="../media/image41.png"/><Relationship Id="rId7" Type="http://schemas.openxmlformats.org/officeDocument/2006/relationships/tags" Target="../tags/tag236.xml"/><Relationship Id="rId6" Type="http://schemas.openxmlformats.org/officeDocument/2006/relationships/image" Target="../media/image40.png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4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image" Target="../media/image42.png"/><Relationship Id="rId10" Type="http://schemas.openxmlformats.org/officeDocument/2006/relationships/tags" Target="../tags/tag238.xml"/><Relationship Id="rId1" Type="http://schemas.openxmlformats.org/officeDocument/2006/relationships/tags" Target="../tags/tag23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image" Target="../media/image43.png"/><Relationship Id="rId1" Type="http://schemas.openxmlformats.org/officeDocument/2006/relationships/tags" Target="../tags/tag24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0" Type="http://schemas.openxmlformats.org/officeDocument/2006/relationships/notesSlide" Target="../notesSlides/notesSlide8.xml"/><Relationship Id="rId3" Type="http://schemas.openxmlformats.org/officeDocument/2006/relationships/tags" Target="../tags/tag248.xml"/><Relationship Id="rId29" Type="http://schemas.openxmlformats.org/officeDocument/2006/relationships/slideLayout" Target="../slideLayouts/slideLayout4.xml"/><Relationship Id="rId28" Type="http://schemas.openxmlformats.org/officeDocument/2006/relationships/tags" Target="../tags/tag272.xml"/><Relationship Id="rId27" Type="http://schemas.openxmlformats.org/officeDocument/2006/relationships/tags" Target="../tags/tag271.xml"/><Relationship Id="rId26" Type="http://schemas.openxmlformats.org/officeDocument/2006/relationships/tags" Target="../tags/tag270.xml"/><Relationship Id="rId25" Type="http://schemas.openxmlformats.org/officeDocument/2006/relationships/image" Target="../media/image44.png"/><Relationship Id="rId24" Type="http://schemas.openxmlformats.org/officeDocument/2006/relationships/tags" Target="../tags/tag269.xml"/><Relationship Id="rId23" Type="http://schemas.openxmlformats.org/officeDocument/2006/relationships/tags" Target="../tags/tag268.xml"/><Relationship Id="rId22" Type="http://schemas.openxmlformats.org/officeDocument/2006/relationships/tags" Target="../tags/tag267.xml"/><Relationship Id="rId21" Type="http://schemas.openxmlformats.org/officeDocument/2006/relationships/tags" Target="../tags/tag266.xml"/><Relationship Id="rId20" Type="http://schemas.openxmlformats.org/officeDocument/2006/relationships/tags" Target="../tags/tag265.xml"/><Relationship Id="rId2" Type="http://schemas.openxmlformats.org/officeDocument/2006/relationships/tags" Target="../tags/tag247.xml"/><Relationship Id="rId19" Type="http://schemas.openxmlformats.org/officeDocument/2006/relationships/tags" Target="../tags/tag264.xml"/><Relationship Id="rId18" Type="http://schemas.openxmlformats.org/officeDocument/2006/relationships/tags" Target="../tags/tag263.xml"/><Relationship Id="rId17" Type="http://schemas.openxmlformats.org/officeDocument/2006/relationships/tags" Target="../tags/tag262.xml"/><Relationship Id="rId16" Type="http://schemas.openxmlformats.org/officeDocument/2006/relationships/tags" Target="../tags/tag261.xml"/><Relationship Id="rId15" Type="http://schemas.openxmlformats.org/officeDocument/2006/relationships/tags" Target="../tags/tag260.xml"/><Relationship Id="rId14" Type="http://schemas.openxmlformats.org/officeDocument/2006/relationships/tags" Target="../tags/tag259.xml"/><Relationship Id="rId13" Type="http://schemas.openxmlformats.org/officeDocument/2006/relationships/tags" Target="../tags/tag258.xml"/><Relationship Id="rId12" Type="http://schemas.openxmlformats.org/officeDocument/2006/relationships/tags" Target="../tags/tag25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tags" Target="../tags/tag24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8" Type="http://schemas.openxmlformats.org/officeDocument/2006/relationships/notesSlide" Target="../notesSlides/notesSlide9.xml"/><Relationship Id="rId27" Type="http://schemas.openxmlformats.org/officeDocument/2006/relationships/slideLayout" Target="../slideLayouts/slideLayout9.xml"/><Relationship Id="rId26" Type="http://schemas.openxmlformats.org/officeDocument/2006/relationships/tags" Target="../tags/tag297.xml"/><Relationship Id="rId25" Type="http://schemas.openxmlformats.org/officeDocument/2006/relationships/tags" Target="../tags/tag296.xml"/><Relationship Id="rId24" Type="http://schemas.openxmlformats.org/officeDocument/2006/relationships/tags" Target="../tags/tag295.xml"/><Relationship Id="rId23" Type="http://schemas.openxmlformats.org/officeDocument/2006/relationships/tags" Target="../tags/tag294.xml"/><Relationship Id="rId22" Type="http://schemas.openxmlformats.org/officeDocument/2006/relationships/tags" Target="../tags/tag293.xml"/><Relationship Id="rId21" Type="http://schemas.openxmlformats.org/officeDocument/2006/relationships/tags" Target="../tags/tag292.xml"/><Relationship Id="rId20" Type="http://schemas.openxmlformats.org/officeDocument/2006/relationships/tags" Target="../tags/tag291.xml"/><Relationship Id="rId2" Type="http://schemas.openxmlformats.org/officeDocument/2006/relationships/image" Target="../media/image45.png"/><Relationship Id="rId19" Type="http://schemas.openxmlformats.org/officeDocument/2006/relationships/tags" Target="../tags/tag290.xml"/><Relationship Id="rId18" Type="http://schemas.openxmlformats.org/officeDocument/2006/relationships/tags" Target="../tags/tag289.xml"/><Relationship Id="rId17" Type="http://schemas.openxmlformats.org/officeDocument/2006/relationships/tags" Target="../tags/tag288.xml"/><Relationship Id="rId16" Type="http://schemas.openxmlformats.org/officeDocument/2006/relationships/tags" Target="../tags/tag287.xml"/><Relationship Id="rId15" Type="http://schemas.openxmlformats.org/officeDocument/2006/relationships/tags" Target="../tags/tag286.xml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tags" Target="../tags/tag27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tags" Target="../tags/tag304.xml"/><Relationship Id="rId7" Type="http://schemas.openxmlformats.org/officeDocument/2006/relationships/tags" Target="../tags/tag303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image" Target="../media/image46.png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4.xml"/><Relationship Id="rId14" Type="http://schemas.openxmlformats.org/officeDocument/2006/relationships/tags" Target="../tags/tag310.xml"/><Relationship Id="rId13" Type="http://schemas.openxmlformats.org/officeDocument/2006/relationships/tags" Target="../tags/tag309.xml"/><Relationship Id="rId12" Type="http://schemas.openxmlformats.org/officeDocument/2006/relationships/tags" Target="../tags/tag308.xml"/><Relationship Id="rId11" Type="http://schemas.openxmlformats.org/officeDocument/2006/relationships/tags" Target="../tags/tag307.xml"/><Relationship Id="rId10" Type="http://schemas.openxmlformats.org/officeDocument/2006/relationships/tags" Target="../tags/tag306.xml"/><Relationship Id="rId1" Type="http://schemas.openxmlformats.org/officeDocument/2006/relationships/tags" Target="../tags/tag29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image" Target="../media/image13.png"/><Relationship Id="rId10" Type="http://schemas.openxmlformats.org/officeDocument/2006/relationships/tags" Target="../tags/tag112.xml"/><Relationship Id="rId1" Type="http://schemas.openxmlformats.org/officeDocument/2006/relationships/tags" Target="../tags/tag10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3" Type="http://schemas.openxmlformats.org/officeDocument/2006/relationships/notesSlide" Target="../notesSlides/notesSlide4.xml"/><Relationship Id="rId32" Type="http://schemas.openxmlformats.org/officeDocument/2006/relationships/slideLayout" Target="../slideLayouts/slideLayout4.xml"/><Relationship Id="rId31" Type="http://schemas.openxmlformats.org/officeDocument/2006/relationships/tags" Target="../tags/tag144.xml"/><Relationship Id="rId30" Type="http://schemas.openxmlformats.org/officeDocument/2006/relationships/tags" Target="../tags/tag143.xml"/><Relationship Id="rId3" Type="http://schemas.openxmlformats.org/officeDocument/2006/relationships/tags" Target="../tags/tag117.xml"/><Relationship Id="rId29" Type="http://schemas.openxmlformats.org/officeDocument/2006/relationships/image" Target="../media/image14.png"/><Relationship Id="rId28" Type="http://schemas.openxmlformats.org/officeDocument/2006/relationships/tags" Target="../tags/tag142.xml"/><Relationship Id="rId27" Type="http://schemas.openxmlformats.org/officeDocument/2006/relationships/tags" Target="../tags/tag141.xml"/><Relationship Id="rId26" Type="http://schemas.openxmlformats.org/officeDocument/2006/relationships/tags" Target="../tags/tag140.xml"/><Relationship Id="rId25" Type="http://schemas.openxmlformats.org/officeDocument/2006/relationships/tags" Target="../tags/tag139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tags" Target="../tags/tag116.xml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5" Type="http://schemas.openxmlformats.org/officeDocument/2006/relationships/notesSlide" Target="../notesSlides/notesSlide5.xml"/><Relationship Id="rId34" Type="http://schemas.openxmlformats.org/officeDocument/2006/relationships/slideLayout" Target="../slideLayouts/slideLayout9.xml"/><Relationship Id="rId33" Type="http://schemas.openxmlformats.org/officeDocument/2006/relationships/tags" Target="../tags/tag171.xml"/><Relationship Id="rId32" Type="http://schemas.openxmlformats.org/officeDocument/2006/relationships/tags" Target="../tags/tag170.xml"/><Relationship Id="rId31" Type="http://schemas.openxmlformats.org/officeDocument/2006/relationships/image" Target="../media/image20.png"/><Relationship Id="rId30" Type="http://schemas.openxmlformats.org/officeDocument/2006/relationships/tags" Target="../tags/tag169.xml"/><Relationship Id="rId3" Type="http://schemas.openxmlformats.org/officeDocument/2006/relationships/tags" Target="../tags/tag146.xml"/><Relationship Id="rId29" Type="http://schemas.openxmlformats.org/officeDocument/2006/relationships/image" Target="../media/image19.png"/><Relationship Id="rId28" Type="http://schemas.openxmlformats.org/officeDocument/2006/relationships/tags" Target="../tags/tag168.xml"/><Relationship Id="rId27" Type="http://schemas.openxmlformats.org/officeDocument/2006/relationships/image" Target="../media/image18.png"/><Relationship Id="rId26" Type="http://schemas.openxmlformats.org/officeDocument/2006/relationships/tags" Target="../tags/tag167.xml"/><Relationship Id="rId25" Type="http://schemas.openxmlformats.org/officeDocument/2006/relationships/image" Target="../media/image17.png"/><Relationship Id="rId24" Type="http://schemas.openxmlformats.org/officeDocument/2006/relationships/tags" Target="../tags/tag166.xml"/><Relationship Id="rId23" Type="http://schemas.openxmlformats.org/officeDocument/2006/relationships/tags" Target="../tags/tag165.xml"/><Relationship Id="rId22" Type="http://schemas.openxmlformats.org/officeDocument/2006/relationships/tags" Target="../tags/tag164.xml"/><Relationship Id="rId21" Type="http://schemas.openxmlformats.org/officeDocument/2006/relationships/tags" Target="../tags/tag163.xml"/><Relationship Id="rId20" Type="http://schemas.openxmlformats.org/officeDocument/2006/relationships/tags" Target="../tags/tag162.xml"/><Relationship Id="rId2" Type="http://schemas.openxmlformats.org/officeDocument/2006/relationships/image" Target="../media/image15.png"/><Relationship Id="rId19" Type="http://schemas.openxmlformats.org/officeDocument/2006/relationships/tags" Target="../tags/tag161.xml"/><Relationship Id="rId18" Type="http://schemas.openxmlformats.org/officeDocument/2006/relationships/image" Target="../media/image16.png"/><Relationship Id="rId17" Type="http://schemas.openxmlformats.org/officeDocument/2006/relationships/tags" Target="../tags/tag160.xml"/><Relationship Id="rId16" Type="http://schemas.openxmlformats.org/officeDocument/2006/relationships/tags" Target="../tags/tag159.xml"/><Relationship Id="rId15" Type="http://schemas.openxmlformats.org/officeDocument/2006/relationships/tags" Target="../tags/tag158.xml"/><Relationship Id="rId14" Type="http://schemas.openxmlformats.org/officeDocument/2006/relationships/tags" Target="../tags/tag157.xml"/><Relationship Id="rId13" Type="http://schemas.openxmlformats.org/officeDocument/2006/relationships/tags" Target="../tags/tag156.xml"/><Relationship Id="rId12" Type="http://schemas.openxmlformats.org/officeDocument/2006/relationships/tags" Target="../tags/tag155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tags" Target="../tags/tag14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2" Type="http://schemas.openxmlformats.org/officeDocument/2006/relationships/notesSlide" Target="../notesSlides/notesSlide6.xml"/><Relationship Id="rId31" Type="http://schemas.openxmlformats.org/officeDocument/2006/relationships/slideLayout" Target="../slideLayouts/slideLayout4.xml"/><Relationship Id="rId30" Type="http://schemas.openxmlformats.org/officeDocument/2006/relationships/tags" Target="../tags/tag191.xml"/><Relationship Id="rId3" Type="http://schemas.openxmlformats.org/officeDocument/2006/relationships/tags" Target="../tags/tag173.xml"/><Relationship Id="rId29" Type="http://schemas.openxmlformats.org/officeDocument/2006/relationships/tags" Target="../tags/tag190.xml"/><Relationship Id="rId28" Type="http://schemas.openxmlformats.org/officeDocument/2006/relationships/tags" Target="../tags/tag189.xml"/><Relationship Id="rId27" Type="http://schemas.openxmlformats.org/officeDocument/2006/relationships/tags" Target="../tags/tag188.xml"/><Relationship Id="rId26" Type="http://schemas.openxmlformats.org/officeDocument/2006/relationships/tags" Target="../tags/tag187.xml"/><Relationship Id="rId25" Type="http://schemas.openxmlformats.org/officeDocument/2006/relationships/image" Target="../media/image30.png"/><Relationship Id="rId24" Type="http://schemas.openxmlformats.org/officeDocument/2006/relationships/image" Target="../media/image29.svg"/><Relationship Id="rId23" Type="http://schemas.openxmlformats.org/officeDocument/2006/relationships/image" Target="../media/image28.png"/><Relationship Id="rId22" Type="http://schemas.openxmlformats.org/officeDocument/2006/relationships/tags" Target="../tags/tag186.xml"/><Relationship Id="rId21" Type="http://schemas.openxmlformats.org/officeDocument/2006/relationships/tags" Target="../tags/tag185.xml"/><Relationship Id="rId20" Type="http://schemas.openxmlformats.org/officeDocument/2006/relationships/image" Target="../media/image27.svg"/><Relationship Id="rId2" Type="http://schemas.openxmlformats.org/officeDocument/2006/relationships/image" Target="../media/image21.png"/><Relationship Id="rId19" Type="http://schemas.openxmlformats.org/officeDocument/2006/relationships/image" Target="../media/image26.png"/><Relationship Id="rId18" Type="http://schemas.openxmlformats.org/officeDocument/2006/relationships/tags" Target="../tags/tag184.xml"/><Relationship Id="rId17" Type="http://schemas.openxmlformats.org/officeDocument/2006/relationships/tags" Target="../tags/tag183.xml"/><Relationship Id="rId16" Type="http://schemas.openxmlformats.org/officeDocument/2006/relationships/image" Target="../media/image25.svg"/><Relationship Id="rId15" Type="http://schemas.openxmlformats.org/officeDocument/2006/relationships/image" Target="../media/image24.png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image" Target="../media/image23.svg"/><Relationship Id="rId11" Type="http://schemas.openxmlformats.org/officeDocument/2006/relationships/image" Target="../media/image22.png"/><Relationship Id="rId10" Type="http://schemas.openxmlformats.org/officeDocument/2006/relationships/tags" Target="../tags/tag180.xml"/><Relationship Id="rId1" Type="http://schemas.openxmlformats.org/officeDocument/2006/relationships/tags" Target="../tags/tag17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6" Type="http://schemas.openxmlformats.org/officeDocument/2006/relationships/slideLayout" Target="../slideLayouts/slideLayout9.xml"/><Relationship Id="rId15" Type="http://schemas.openxmlformats.org/officeDocument/2006/relationships/tags" Target="../tags/tag204.xml"/><Relationship Id="rId14" Type="http://schemas.openxmlformats.org/officeDocument/2006/relationships/image" Target="../media/image32.png"/><Relationship Id="rId13" Type="http://schemas.openxmlformats.org/officeDocument/2006/relationships/tags" Target="../tags/tag203.xml"/><Relationship Id="rId12" Type="http://schemas.openxmlformats.org/officeDocument/2006/relationships/image" Target="../media/image31.png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tags" Target="../tags/tag19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image" Target="../media/image34.svg"/><Relationship Id="rId7" Type="http://schemas.openxmlformats.org/officeDocument/2006/relationships/image" Target="../media/image33.png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5" Type="http://schemas.openxmlformats.org/officeDocument/2006/relationships/slideLayout" Target="../slideLayouts/slideLayout4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tags" Target="../tags/tag206.xml"/><Relationship Id="rId19" Type="http://schemas.openxmlformats.org/officeDocument/2006/relationships/tags" Target="../tags/tag219.xml"/><Relationship Id="rId18" Type="http://schemas.openxmlformats.org/officeDocument/2006/relationships/tags" Target="../tags/tag218.xml"/><Relationship Id="rId17" Type="http://schemas.openxmlformats.org/officeDocument/2006/relationships/image" Target="../media/image36.svg"/><Relationship Id="rId16" Type="http://schemas.openxmlformats.org/officeDocument/2006/relationships/image" Target="../media/image35.png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image" Target="../media/image39.png"/><Relationship Id="rId5" Type="http://schemas.openxmlformats.org/officeDocument/2006/relationships/tags" Target="../tags/tag227.xml"/><Relationship Id="rId4" Type="http://schemas.openxmlformats.org/officeDocument/2006/relationships/image" Target="../media/image38.png"/><Relationship Id="rId3" Type="http://schemas.openxmlformats.org/officeDocument/2006/relationships/tags" Target="../tags/tag226.xml"/><Relationship Id="rId2" Type="http://schemas.openxmlformats.org/officeDocument/2006/relationships/image" Target="../media/image37.png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2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991874" y="1214913"/>
            <a:ext cx="4523477" cy="1705700"/>
          </a:xfrm>
        </p:spPr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en-US" sz="4050"/>
              <a:t>2025年度
研发中心工作总结</a:t>
            </a:r>
            <a:endParaRPr lang="en-US" altLang="en-US" sz="4050"/>
          </a:p>
        </p:txBody>
      </p:sp>
      <p:sp>
        <p:nvSpPr>
          <p:cNvPr id="66" name="副标题 65"/>
          <p:cNvSpPr/>
          <p:nvPr>
            <p:ph type="subTitle" idx="1"/>
          </p:nvPr>
        </p:nvSpPr>
        <p:spPr/>
        <p:txBody>
          <a:bodyPr/>
          <a:p>
            <a:r>
              <a:rPr lang="zh-CN" altLang="en-US"/>
              <a:t>石墨文档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98425" y="774700"/>
            <a:ext cx="4472940" cy="1247775"/>
          </a:xfrm>
          <a:prstGeom prst="rect">
            <a:avLst/>
          </a:prstGeom>
          <a:solidFill>
            <a:srgbClr val="1A1A1A"/>
          </a:solidFill>
        </p:spPr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241300" y="917628"/>
            <a:ext cx="835660" cy="1536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0" kern="0" spc="1" dirty="0">
                <a:solidFill>
                  <a:schemeClr val="bg1">
                    <a:alpha val="80000"/>
                  </a:schemeClr>
                </a:solidFill>
              </a:rPr>
              <a:t>导入导出成功率</a:t>
            </a:r>
            <a:endParaRPr lang="en-US" sz="940" kern="0" spc="1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241300" y="1178375"/>
            <a:ext cx="3800475" cy="60261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355" b="1" dirty="0">
                <a:solidFill>
                  <a:schemeClr val="accent1"/>
                </a:solidFill>
              </a:rPr>
              <a:t>99.1% -&gt;99.9%</a:t>
            </a:r>
            <a:endParaRPr lang="en-US" sz="4355" b="1" dirty="0">
              <a:solidFill>
                <a:schemeClr val="accent1"/>
              </a:solidFill>
            </a:endParaRPr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98425" y="1814328"/>
            <a:ext cx="2342515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chemeClr val="bg1"/>
                </a:solidFill>
              </a:rPr>
              <a:t>从 2024 年底的 99.1% 实现跨越式提升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8425" y="2165350"/>
            <a:ext cx="2103120" cy="17481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9180" y="2158365"/>
            <a:ext cx="2169795" cy="173228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4800600" y="774700"/>
            <a:ext cx="3872865" cy="1322070"/>
          </a:xfrm>
          <a:prstGeom prst="rect">
            <a:avLst/>
          </a:prstGeom>
        </p:spPr>
        <p:txBody>
          <a:bodyPr wrap="square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/>
                </a:solidFill>
              </a:rPr>
              <a:t>私有化问题投入减少 </a:t>
            </a:r>
            <a:r>
              <a:rPr lang="en-US" altLang="zh-CN" sz="1600">
                <a:solidFill>
                  <a:schemeClr val="tx1"/>
                </a:solidFill>
              </a:rPr>
              <a:t>50%-60%</a:t>
            </a:r>
            <a:endParaRPr lang="en-US" altLang="zh-CN" sz="1600">
              <a:solidFill>
                <a:schemeClr val="tx1"/>
              </a:solidFill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Font typeface="Arial" panose="020B0604020202090204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 Saas 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提升稳定性</a:t>
            </a:r>
            <a:endParaRPr lang="zh-CN" altLang="en-US" sz="1600">
              <a:solidFill>
                <a:schemeClr val="tx1"/>
              </a:solidFill>
              <a:sym typeface="+mn-ea"/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Font typeface="Arial" panose="020B0604020202090204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编写 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30+ 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篇 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SOP 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文档</a:t>
            </a:r>
            <a:endParaRPr lang="zh-CN" altLang="en-US" sz="1600">
              <a:solidFill>
                <a:schemeClr val="tx1"/>
              </a:solidFill>
            </a:endParaRPr>
          </a:p>
          <a:p>
            <a:pPr lvl="0">
              <a:spcBef>
                <a:spcPct val="0"/>
              </a:spcBef>
              <a:spcAft>
                <a:spcPct val="0"/>
              </a:spcAft>
              <a:buFont typeface="Arial" panose="020B0604020202090204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 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完成给 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SRE 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团队讲解和培训</a:t>
            </a:r>
            <a:endParaRPr lang="zh-CN" altLang="en-US" sz="16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800600" y="1942465"/>
            <a:ext cx="4051300" cy="1553845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98425" y="4123055"/>
            <a:ext cx="7924800" cy="337185"/>
          </a:xfrm>
          <a:prstGeom prst="rect">
            <a:avLst/>
          </a:prstGeom>
        </p:spPr>
        <p:txBody>
          <a:bodyPr wrap="square">
            <a:normAutofit lnSpcReduction="10000"/>
          </a:bodyPr>
          <a:p>
            <a:pPr marL="0" indent="0"/>
            <a:r>
              <a:rPr lang="zh-CN" altLang="en-US" sz="1600" b="0" i="0">
                <a:solidFill>
                  <a:schemeClr val="tx1"/>
                </a:solidFill>
              </a:rPr>
              <a:t>从</a:t>
            </a:r>
            <a:r>
              <a:rPr lang="en-US" altLang="zh-CN" sz="1600" b="0" i="0">
                <a:solidFill>
                  <a:schemeClr val="tx1"/>
                </a:solidFill>
              </a:rPr>
              <a:t>"</a:t>
            </a:r>
            <a:r>
              <a:rPr lang="zh-CN" altLang="en-US" sz="1600" b="0" i="0">
                <a:solidFill>
                  <a:schemeClr val="tx1"/>
                </a:solidFill>
              </a:rPr>
              <a:t>被动救火</a:t>
            </a:r>
            <a:r>
              <a:rPr lang="en-US" altLang="zh-CN" sz="1600" b="0" i="0">
                <a:solidFill>
                  <a:schemeClr val="tx1"/>
                </a:solidFill>
              </a:rPr>
              <a:t>"</a:t>
            </a:r>
            <a:r>
              <a:rPr lang="zh-CN" altLang="en-US" sz="1600" b="0" i="0">
                <a:solidFill>
                  <a:schemeClr val="tx1"/>
                </a:solidFill>
              </a:rPr>
              <a:t>到</a:t>
            </a:r>
            <a:r>
              <a:rPr lang="en-US" altLang="zh-CN" sz="1600" b="0" i="0">
                <a:solidFill>
                  <a:schemeClr val="tx1"/>
                </a:solidFill>
              </a:rPr>
              <a:t>"</a:t>
            </a:r>
            <a:r>
              <a:rPr lang="zh-CN" altLang="en-US" sz="1600" b="0" i="0">
                <a:solidFill>
                  <a:schemeClr val="tx1"/>
                </a:solidFill>
              </a:rPr>
              <a:t>主动防火</a:t>
            </a:r>
            <a:r>
              <a:rPr lang="en-US" altLang="zh-CN" sz="1600" b="0" i="0">
                <a:solidFill>
                  <a:schemeClr val="tx1"/>
                </a:solidFill>
              </a:rPr>
              <a:t>"</a:t>
            </a:r>
            <a:r>
              <a:rPr lang="zh-CN" altLang="en-US" sz="1600" b="0" i="0">
                <a:solidFill>
                  <a:schemeClr val="tx1"/>
                </a:solidFill>
              </a:rPr>
              <a:t>：降低</a:t>
            </a:r>
            <a:r>
              <a:rPr lang="en-US" altLang="zh-CN" sz="1600" b="0" i="0">
                <a:solidFill>
                  <a:schemeClr val="tx1"/>
                </a:solidFill>
              </a:rPr>
              <a:t>Bug</a:t>
            </a:r>
            <a:r>
              <a:rPr lang="zh-CN" altLang="en-US" sz="1600" b="0" i="0">
                <a:solidFill>
                  <a:schemeClr val="tx1"/>
                </a:solidFill>
              </a:rPr>
              <a:t>率，释放团队生产力</a:t>
            </a:r>
            <a:endParaRPr lang="zh-CN" altLang="en-US" sz="1600" b="0" i="0">
              <a:solidFill>
                <a:schemeClr val="tx1"/>
              </a:solidFill>
            </a:endParaRPr>
          </a:p>
        </p:txBody>
      </p:sp>
      <p:sp>
        <p:nvSpPr>
          <p:cNvPr id="24" name="标题 23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稳定性保障：数据驱动的质量闭环</a:t>
            </a:r>
            <a:endParaRPr lang="zh-CN" altLang="en-US" dirty="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图片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" y="988060"/>
            <a:ext cx="9145270" cy="4155440"/>
          </a:xfrm>
          <a:prstGeom prst="rect">
            <a:avLst/>
          </a:prstGeom>
        </p:spPr>
      </p:pic>
      <p:sp>
        <p:nvSpPr>
          <p:cNvPr id="36" name="TextBox 2"/>
          <p:cNvSpPr txBox="1"/>
          <p:nvPr>
            <p:custDataLst>
              <p:tags r:id="rId3"/>
            </p:custDataLst>
          </p:nvPr>
        </p:nvSpPr>
        <p:spPr>
          <a:xfrm>
            <a:off x="133985" y="712470"/>
            <a:ext cx="2727960" cy="275590"/>
          </a:xfrm>
          <a:prstGeom prst="rect">
            <a:avLst/>
          </a:prstGeom>
          <a:noFill/>
        </p:spPr>
        <p:txBody>
          <a:bodyPr wrap="square">
            <a:normAutofit fontScale="90000"/>
          </a:bodyPr>
          <a:p>
            <a:pPr>
              <a:defRPr sz="1800">
                <a:solidFill>
                  <a:srgbClr val="6C757D"/>
                </a:solidFill>
              </a:defRPr>
            </a:pPr>
            <a:r>
              <a:rPr sz="1200">
                <a:solidFill>
                  <a:schemeClr val="accent1">
                    <a:lumMod val="50000"/>
                  </a:schemeClr>
                </a:solidFill>
              </a:rPr>
              <a:t>从"被动修补"到"主动优化"的思维转变</a:t>
            </a:r>
            <a:endParaRPr sz="1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21970" y="214120"/>
            <a:ext cx="8100000" cy="540000"/>
          </a:xfrm>
        </p:spPr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内部体验机制（</a:t>
            </a:r>
            <a:r>
              <a:rPr lang="zh-CN" altLang="en-US" dirty="0">
                <a:sym typeface="+mn-ea"/>
              </a:rPr>
              <a:t>Dogfooding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>
            <p:custDataLst>
              <p:tags r:id="rId1"/>
            </p:custDataLst>
          </p:nvPr>
        </p:nvSpPr>
        <p:spPr>
          <a:xfrm>
            <a:off x="0" y="672518"/>
            <a:ext cx="9144000" cy="392906"/>
          </a:xfrm>
          <a:prstGeom prst="rect">
            <a:avLst/>
          </a:prstGeom>
          <a:solidFill>
            <a:srgbClr val="1A1A1A"/>
          </a:solidFill>
        </p:spPr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389890" y="743321"/>
            <a:ext cx="388048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zh-CN" altLang="en-US" sz="1195" b="1" kern="0" spc="2" dirty="0">
                <a:solidFill>
                  <a:schemeClr val="accent1"/>
                </a:solidFill>
              </a:rPr>
              <a:t>使用</a:t>
            </a:r>
            <a:r>
              <a:rPr lang="en-US" altLang="zh-CN" sz="1195" b="1" kern="0" spc="2" dirty="0">
                <a:solidFill>
                  <a:schemeClr val="accent1"/>
                </a:solidFill>
              </a:rPr>
              <a:t>AI</a:t>
            </a:r>
            <a:r>
              <a:rPr lang="zh-CN" altLang="en-US" sz="1195" b="1" kern="0" spc="2" dirty="0">
                <a:solidFill>
                  <a:schemeClr val="accent1"/>
                </a:solidFill>
              </a:rPr>
              <a:t>不是简单与</a:t>
            </a:r>
            <a:r>
              <a:rPr lang="en-US" altLang="zh-CN" sz="1195" b="1" kern="0" spc="2" dirty="0">
                <a:solidFill>
                  <a:schemeClr val="accent1"/>
                </a:solidFill>
              </a:rPr>
              <a:t>AI</a:t>
            </a:r>
            <a:r>
              <a:rPr lang="zh-CN" altLang="en-US" sz="1195" b="1" kern="0" spc="2" dirty="0">
                <a:solidFill>
                  <a:schemeClr val="accent1"/>
                </a:solidFill>
              </a:rPr>
              <a:t>对话</a:t>
            </a:r>
            <a:r>
              <a:rPr lang="en-US" altLang="zh-CN" sz="1195" b="1" kern="0" spc="2" dirty="0">
                <a:solidFill>
                  <a:schemeClr val="accent1"/>
                </a:solidFill>
              </a:rPr>
              <a:t> </a:t>
            </a:r>
            <a:r>
              <a:rPr lang="en-US" sz="1195" b="1" kern="0" spc="2" dirty="0">
                <a:solidFill>
                  <a:schemeClr val="accent1"/>
                </a:solidFill>
              </a:rPr>
              <a:t>-- Skill / Plan / MCP / Agent</a:t>
            </a:r>
            <a:endParaRPr lang="en-US" sz="1195" b="1" kern="0" spc="2" dirty="0">
              <a:solidFill>
                <a:schemeClr val="accent1"/>
              </a:solidFill>
            </a:endParaRPr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291465" y="1323870"/>
            <a:ext cx="1249045" cy="2432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5" b="1" dirty="0">
                <a:solidFill>
                  <a:schemeClr val="accent1"/>
                </a:solidFill>
              </a:rPr>
              <a:t>海外类飞书项目</a:t>
            </a:r>
            <a:endParaRPr lang="en-US" sz="1395" b="1" dirty="0">
              <a:solidFill>
                <a:schemeClr val="accent1"/>
              </a:solidFill>
            </a:endParaRPr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291465" y="1670341"/>
            <a:ext cx="1684655" cy="205105"/>
          </a:xfrm>
          <a:prstGeom prst="rect">
            <a:avLst/>
          </a:prstGeom>
          <a:noFill/>
        </p:spPr>
        <p:txBody>
          <a:bodyPr wrap="square" lIns="170053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1 个月</a:t>
            </a:r>
            <a:r>
              <a:rPr lang="en-US" sz="940" dirty="0">
                <a:solidFill>
                  <a:schemeClr val="tx1"/>
                </a:solidFill>
              </a:rPr>
              <a:t>完成全栈开发与交付。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291465" y="1918922"/>
            <a:ext cx="2552691" cy="410210"/>
          </a:xfrm>
          <a:prstGeom prst="rect">
            <a:avLst/>
          </a:prstGeom>
          <a:noFill/>
        </p:spPr>
        <p:txBody>
          <a:bodyPr wrap="square" lIns="170053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AI 深度参与前后端调试、数据库探测及浏</a:t>
            </a:r>
            <a:r>
              <a:rPr lang="en-US" sz="940" dirty="0">
                <a:solidFill>
                  <a:schemeClr val="tx1"/>
                </a:solidFill>
              </a:rPr>
              <a:t>览器报错分析。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291465" y="2373219"/>
            <a:ext cx="1840865" cy="205105"/>
          </a:xfrm>
          <a:prstGeom prst="rect">
            <a:avLst/>
          </a:prstGeom>
          <a:noFill/>
        </p:spPr>
        <p:txBody>
          <a:bodyPr wrap="square" lIns="170053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大幅缩短从需求到上线的链路。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291465" y="1670341"/>
            <a:ext cx="11366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—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291465" y="1918922"/>
            <a:ext cx="11366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—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291465" y="2373219"/>
            <a:ext cx="11366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—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13" name="Text 10"/>
          <p:cNvSpPr/>
          <p:nvPr>
            <p:custDataLst>
              <p:tags r:id="rId10"/>
            </p:custDataLst>
          </p:nvPr>
        </p:nvSpPr>
        <p:spPr>
          <a:xfrm>
            <a:off x="2844156" y="1311805"/>
            <a:ext cx="892175" cy="2432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zh-CN" altLang="en-US" sz="1395" b="1" dirty="0">
                <a:solidFill>
                  <a:schemeClr val="accent1"/>
                </a:solidFill>
              </a:rPr>
              <a:t>交付的</a:t>
            </a:r>
            <a:r>
              <a:rPr lang="en-US" sz="1395" b="1" dirty="0">
                <a:solidFill>
                  <a:schemeClr val="accent1"/>
                </a:solidFill>
              </a:rPr>
              <a:t>变革</a:t>
            </a:r>
            <a:endParaRPr lang="en-US" sz="1395" b="1" dirty="0">
              <a:solidFill>
                <a:schemeClr val="accent1"/>
              </a:solidFill>
            </a:endParaRPr>
          </a:p>
        </p:txBody>
      </p:sp>
      <p:sp>
        <p:nvSpPr>
          <p:cNvPr id="14" name="Text 11"/>
          <p:cNvSpPr/>
          <p:nvPr>
            <p:custDataLst>
              <p:tags r:id="rId11"/>
            </p:custDataLst>
          </p:nvPr>
        </p:nvSpPr>
        <p:spPr>
          <a:xfrm>
            <a:off x="2875915" y="1670050"/>
            <a:ext cx="2665095" cy="1230630"/>
          </a:xfrm>
          <a:prstGeom prst="rect">
            <a:avLst/>
          </a:prstGeom>
          <a:noFill/>
        </p:spPr>
        <p:txBody>
          <a:bodyPr wrap="square" lIns="170053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zh-CN" altLang="en-US" sz="940" dirty="0">
                <a:solidFill>
                  <a:schemeClr val="tx1"/>
                </a:solidFill>
              </a:rPr>
              <a:t>交付前：需求</a:t>
            </a:r>
            <a:r>
              <a:rPr lang="en-US" altLang="zh-CN" sz="940" dirty="0">
                <a:solidFill>
                  <a:schemeClr val="tx1"/>
                </a:solidFill>
              </a:rPr>
              <a:t> CSV </a:t>
            </a:r>
            <a:r>
              <a:rPr lang="en-US" altLang="en-US" sz="940" dirty="0">
                <a:solidFill>
                  <a:schemeClr val="tx1"/>
                </a:solidFill>
              </a:rPr>
              <a:t>→</a:t>
            </a:r>
            <a:r>
              <a:rPr lang="en-US" altLang="zh-CN" sz="940" dirty="0">
                <a:solidFill>
                  <a:schemeClr val="tx1"/>
                </a:solidFill>
              </a:rPr>
              <a:t> AI </a:t>
            </a:r>
            <a:r>
              <a:rPr lang="zh-CN" altLang="en-US" sz="940" dirty="0">
                <a:solidFill>
                  <a:schemeClr val="tx1"/>
                </a:solidFill>
              </a:rPr>
              <a:t>预估工时</a:t>
            </a:r>
            <a:endParaRPr lang="zh-CN" altLang="en-US" sz="940" dirty="0">
              <a:solidFill>
                <a:schemeClr val="tx1"/>
              </a:solidFill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zh-CN" altLang="en-US" sz="940" dirty="0">
                <a:solidFill>
                  <a:schemeClr val="tx1"/>
                </a:solidFill>
                <a:sym typeface="+mn-ea"/>
              </a:rPr>
              <a:t>交付中</a:t>
            </a:r>
            <a:r>
              <a:rPr lang="en-US" altLang="zh-CN" sz="940" dirty="0">
                <a:solidFill>
                  <a:schemeClr val="tx1"/>
                </a:solidFill>
                <a:sym typeface="+mn-ea"/>
              </a:rPr>
              <a:t>：</a:t>
            </a:r>
            <a:r>
              <a:rPr lang="zh-CN" altLang="en-US" sz="940" dirty="0">
                <a:solidFill>
                  <a:schemeClr val="tx1"/>
                </a:solidFill>
                <a:sym typeface="+mn-ea"/>
              </a:rPr>
              <a:t>开发功能</a:t>
            </a:r>
            <a:r>
              <a:rPr lang="en-US" altLang="zh-CN" sz="94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altLang="en-US" sz="940" dirty="0">
                <a:solidFill>
                  <a:schemeClr val="tx1"/>
                </a:solidFill>
                <a:sym typeface="+mn-ea"/>
              </a:rPr>
              <a:t>调试</a:t>
            </a:r>
            <a:endParaRPr lang="en-US" altLang="zh-CN" sz="940" dirty="0">
              <a:solidFill>
                <a:schemeClr val="tx1"/>
              </a:solidFill>
              <a:sym typeface="+mn-ea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zh-CN" altLang="en-US" sz="940" dirty="0">
                <a:solidFill>
                  <a:schemeClr val="tx1"/>
                </a:solidFill>
                <a:sym typeface="+mn-ea"/>
              </a:rPr>
              <a:t>测试验收</a:t>
            </a:r>
            <a:r>
              <a:rPr lang="en-US" altLang="zh-CN" sz="940" dirty="0">
                <a:solidFill>
                  <a:schemeClr val="tx1"/>
                </a:solidFill>
                <a:sym typeface="+mn-ea"/>
              </a:rPr>
              <a:t>：</a:t>
            </a:r>
            <a:r>
              <a:rPr lang="en-US" sz="940" dirty="0">
                <a:solidFill>
                  <a:schemeClr val="tx1"/>
                </a:solidFill>
                <a:sym typeface="+mn-ea"/>
              </a:rPr>
              <a:t>测试用例直接转换为 </a:t>
            </a:r>
            <a:r>
              <a:rPr lang="en-US" sz="940" b="1" dirty="0">
                <a:solidFill>
                  <a:schemeClr val="tx1"/>
                </a:solidFill>
                <a:sym typeface="+mn-ea"/>
              </a:rPr>
              <a:t>Playwright</a:t>
            </a:r>
            <a:r>
              <a:rPr lang="en-US" sz="940" dirty="0">
                <a:solidFill>
                  <a:schemeClr val="tx1"/>
                </a:solidFill>
                <a:sym typeface="+mn-ea"/>
              </a:rPr>
              <a:t> 脚本。</a:t>
            </a:r>
            <a:endParaRPr lang="en-US" sz="940" dirty="0">
              <a:solidFill>
                <a:schemeClr val="tx1"/>
              </a:solidFill>
              <a:sym typeface="+mn-ea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zh-CN" altLang="en-US" sz="940" dirty="0">
                <a:solidFill>
                  <a:schemeClr val="tx1"/>
                </a:solidFill>
                <a:sym typeface="+mn-ea"/>
              </a:rPr>
              <a:t>交付后</a:t>
            </a:r>
            <a:r>
              <a:rPr lang="en-US" altLang="zh-CN" sz="940" dirty="0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 sz="940" dirty="0">
                <a:solidFill>
                  <a:schemeClr val="tx1"/>
                </a:solidFill>
              </a:rPr>
              <a:t>AI </a:t>
            </a:r>
            <a:r>
              <a:rPr lang="zh-CN" altLang="en-US" sz="940" dirty="0">
                <a:solidFill>
                  <a:schemeClr val="tx1"/>
                </a:solidFill>
              </a:rPr>
              <a:t>日志分析、根因定位</a:t>
            </a:r>
            <a:endParaRPr lang="zh-CN" altLang="en-US" sz="940" dirty="0">
              <a:solidFill>
                <a:schemeClr val="tx1"/>
              </a:solidFill>
            </a:endParaRPr>
          </a:p>
          <a:p>
            <a:pPr marL="0" indent="0" algn="l">
              <a:lnSpc>
                <a:spcPts val="1600"/>
              </a:lnSpc>
              <a:buNone/>
            </a:pPr>
            <a:endParaRPr lang="zh-CN" altLang="en-US" sz="940" dirty="0">
              <a:solidFill>
                <a:schemeClr val="tx1"/>
              </a:solidFill>
            </a:endParaRPr>
          </a:p>
        </p:txBody>
      </p:sp>
      <p:sp>
        <p:nvSpPr>
          <p:cNvPr id="17" name="Text 14"/>
          <p:cNvSpPr/>
          <p:nvPr>
            <p:custDataLst>
              <p:tags r:id="rId12"/>
            </p:custDataLst>
          </p:nvPr>
        </p:nvSpPr>
        <p:spPr>
          <a:xfrm>
            <a:off x="2875906" y="1670341"/>
            <a:ext cx="11366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—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18" name="Text 15"/>
          <p:cNvSpPr/>
          <p:nvPr>
            <p:custDataLst>
              <p:tags r:id="rId13"/>
            </p:custDataLst>
          </p:nvPr>
        </p:nvSpPr>
        <p:spPr>
          <a:xfrm>
            <a:off x="2886701" y="1854129"/>
            <a:ext cx="11366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—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19" name="Text 16"/>
          <p:cNvSpPr/>
          <p:nvPr>
            <p:custDataLst>
              <p:tags r:id="rId14"/>
            </p:custDataLst>
          </p:nvPr>
        </p:nvSpPr>
        <p:spPr>
          <a:xfrm>
            <a:off x="2886701" y="2051252"/>
            <a:ext cx="11366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—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20" name="Text 17"/>
          <p:cNvSpPr/>
          <p:nvPr>
            <p:custDataLst>
              <p:tags r:id="rId15"/>
            </p:custDataLst>
          </p:nvPr>
        </p:nvSpPr>
        <p:spPr>
          <a:xfrm>
            <a:off x="5739746" y="1323870"/>
            <a:ext cx="1222375" cy="2432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5" b="1" dirty="0">
                <a:solidFill>
                  <a:schemeClr val="accent1"/>
                </a:solidFill>
              </a:rPr>
              <a:t>Word 预览重构</a:t>
            </a:r>
            <a:endParaRPr lang="en-US" sz="1395" b="1" dirty="0">
              <a:solidFill>
                <a:schemeClr val="accent1"/>
              </a:solidFill>
            </a:endParaRPr>
          </a:p>
        </p:txBody>
      </p:sp>
      <p:sp>
        <p:nvSpPr>
          <p:cNvPr id="21" name="Text 18"/>
          <p:cNvSpPr/>
          <p:nvPr>
            <p:custDataLst>
              <p:tags r:id="rId16"/>
            </p:custDataLst>
          </p:nvPr>
        </p:nvSpPr>
        <p:spPr>
          <a:xfrm>
            <a:off x="5739746" y="1670341"/>
            <a:ext cx="2552719" cy="205105"/>
          </a:xfrm>
          <a:prstGeom prst="rect">
            <a:avLst/>
          </a:prstGeom>
          <a:noFill/>
        </p:spPr>
        <p:txBody>
          <a:bodyPr wrap="square" lIns="170053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利用 </a:t>
            </a:r>
            <a:r>
              <a:rPr lang="en-US" sz="885" b="1" dirty="0">
                <a:solidFill>
                  <a:schemeClr val="tx1"/>
                </a:solidFill>
              </a:rPr>
              <a:t>Opus + MCP</a:t>
            </a:r>
            <a:r>
              <a:rPr lang="en-US" sz="940" dirty="0">
                <a:solidFill>
                  <a:schemeClr val="tx1"/>
                </a:solidFill>
              </a:rPr>
              <a:t> 深度理解 OOXML 协议。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22" name="Text 19"/>
          <p:cNvSpPr/>
          <p:nvPr>
            <p:custDataLst>
              <p:tags r:id="rId17"/>
            </p:custDataLst>
          </p:nvPr>
        </p:nvSpPr>
        <p:spPr>
          <a:xfrm>
            <a:off x="5739111" y="1932869"/>
            <a:ext cx="2318385" cy="205105"/>
          </a:xfrm>
          <a:prstGeom prst="rect">
            <a:avLst/>
          </a:prstGeom>
          <a:noFill/>
        </p:spPr>
        <p:txBody>
          <a:bodyPr wrap="square" lIns="170053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排版准确性与渲染能力大幅超越老版本。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23" name="Text 20"/>
          <p:cNvSpPr/>
          <p:nvPr>
            <p:custDataLst>
              <p:tags r:id="rId18"/>
            </p:custDataLst>
          </p:nvPr>
        </p:nvSpPr>
        <p:spPr>
          <a:xfrm>
            <a:off x="5739111" y="2181449"/>
            <a:ext cx="2079625" cy="205105"/>
          </a:xfrm>
          <a:prstGeom prst="rect">
            <a:avLst/>
          </a:prstGeom>
          <a:noFill/>
        </p:spPr>
        <p:txBody>
          <a:bodyPr wrap="square" lIns="170053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快速补齐专业文档预览的功能短板。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24" name="Text 21"/>
          <p:cNvSpPr/>
          <p:nvPr>
            <p:custDataLst>
              <p:tags r:id="rId19"/>
            </p:custDataLst>
          </p:nvPr>
        </p:nvSpPr>
        <p:spPr>
          <a:xfrm>
            <a:off x="5739746" y="1670341"/>
            <a:ext cx="11366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—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25" name="Text 22"/>
          <p:cNvSpPr/>
          <p:nvPr>
            <p:custDataLst>
              <p:tags r:id="rId20"/>
            </p:custDataLst>
          </p:nvPr>
        </p:nvSpPr>
        <p:spPr>
          <a:xfrm>
            <a:off x="5739111" y="1932869"/>
            <a:ext cx="11366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—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26" name="Text 23"/>
          <p:cNvSpPr/>
          <p:nvPr>
            <p:custDataLst>
              <p:tags r:id="rId21"/>
            </p:custDataLst>
          </p:nvPr>
        </p:nvSpPr>
        <p:spPr>
          <a:xfrm>
            <a:off x="5739111" y="2181449"/>
            <a:ext cx="11366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—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27" name="Rounded Rectangle 24"/>
          <p:cNvSpPr/>
          <p:nvPr>
            <p:custDataLst>
              <p:tags r:id="rId22"/>
            </p:custDataLst>
          </p:nvPr>
        </p:nvSpPr>
        <p:spPr>
          <a:xfrm>
            <a:off x="163830" y="3094990"/>
            <a:ext cx="4081145" cy="9144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28" name="TextBox 25"/>
          <p:cNvSpPr txBox="1"/>
          <p:nvPr>
            <p:custDataLst>
              <p:tags r:id="rId23"/>
            </p:custDataLst>
          </p:nvPr>
        </p:nvSpPr>
        <p:spPr>
          <a:xfrm>
            <a:off x="390525" y="3242310"/>
            <a:ext cx="3717290" cy="521970"/>
          </a:xfrm>
          <a:prstGeom prst="rect">
            <a:avLst/>
          </a:prstGeom>
          <a:noFill/>
        </p:spPr>
        <p:txBody>
          <a:bodyPr wrap="square">
            <a:normAutofit lnSpcReduction="10000"/>
          </a:bodyPr>
          <a:p>
            <a:pPr algn="ctr">
              <a:defRPr sz="1400" b="1">
                <a:solidFill>
                  <a:srgbClr val="FFFFFF"/>
                </a:solidFill>
              </a:defRPr>
            </a:pPr>
            <a:r>
              <a:rPr>
                <a:solidFill>
                  <a:schemeClr val="bg1"/>
                </a:solidFill>
              </a:rPr>
              <a:t>古法编程不可取</a:t>
            </a:r>
            <a:br>
              <a:rPr>
                <a:solidFill>
                  <a:schemeClr val="bg1"/>
                </a:solidFill>
              </a:rPr>
            </a:br>
            <a:r>
              <a:rPr>
                <a:solidFill>
                  <a:schemeClr val="bg1"/>
                </a:solidFill>
              </a:rPr>
              <a:t>无论如何先要用 AI 试试</a:t>
            </a:r>
            <a:endParaRPr>
              <a:solidFill>
                <a:schemeClr val="bg1"/>
              </a:solidFill>
            </a:endParaRPr>
          </a:p>
        </p:txBody>
      </p:sp>
      <p:pic>
        <p:nvPicPr>
          <p:cNvPr id="29" name="图片 28" descr="/Users/askuy/Library/Containers/com.kingsoft.wpsoffice.mac/Data/tmp/picturecompress_20260201214324/output_1.pngoutput_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4572000" y="2827020"/>
            <a:ext cx="4565015" cy="2289175"/>
          </a:xfrm>
          <a:prstGeom prst="rect">
            <a:avLst/>
          </a:prstGeom>
        </p:spPr>
      </p:pic>
      <p:sp>
        <p:nvSpPr>
          <p:cNvPr id="35" name="Text 16"/>
          <p:cNvSpPr/>
          <p:nvPr>
            <p:custDataLst>
              <p:tags r:id="rId26"/>
            </p:custDataLst>
          </p:nvPr>
        </p:nvSpPr>
        <p:spPr>
          <a:xfrm>
            <a:off x="2879081" y="2480512"/>
            <a:ext cx="11366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accent1">
                    <a:lumMod val="50000"/>
                  </a:schemeClr>
                </a:solidFill>
              </a:rPr>
              <a:t>—</a:t>
            </a:r>
            <a:endParaRPr lang="en-US" sz="88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3" name="标题 42"/>
          <p:cNvSpPr>
            <a:spLocks noGrp="1"/>
          </p:cNvSpPr>
          <p:nvPr>
            <p:ph type="title"/>
            <p:custDataLst>
              <p:tags r:id="rId27"/>
            </p:custDataLst>
          </p:nvPr>
        </p:nvSpPr>
        <p:spPr>
          <a:xfrm>
            <a:off x="405130" y="131570"/>
            <a:ext cx="8100000" cy="540000"/>
          </a:xfrm>
        </p:spPr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AI </a:t>
            </a:r>
            <a:r>
              <a:rPr lang="zh-CN" altLang="en-US" dirty="0">
                <a:sym typeface="+mn-ea"/>
              </a:rPr>
              <a:t>提效：重塑研发生产力</a:t>
            </a:r>
            <a:endParaRPr lang="zh-CN" altLang="en-US" dirty="0">
              <a:sym typeface="+mn-ea"/>
            </a:endParaRPr>
          </a:p>
        </p:txBody>
      </p:sp>
    </p:spTree>
    <p:custDataLst>
      <p:tags r:id="rId2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1"/>
          <p:cNvSpPr/>
          <p:nvPr>
            <p:custDataLst>
              <p:tags r:id="rId3"/>
            </p:custDataLst>
          </p:nvPr>
        </p:nvSpPr>
        <p:spPr>
          <a:xfrm>
            <a:off x="435769" y="991195"/>
            <a:ext cx="2068116" cy="375047"/>
          </a:xfrm>
          <a:prstGeom prst="rect">
            <a:avLst/>
          </a:prstGeom>
          <a:solidFill>
            <a:srgbClr val="1A1A1A"/>
          </a:solidFill>
        </p:spPr>
      </p:sp>
      <p:sp>
        <p:nvSpPr>
          <p:cNvPr id="5" name="Text 2"/>
          <p:cNvSpPr/>
          <p:nvPr>
            <p:custDataLst>
              <p:tags r:id="rId4"/>
            </p:custDataLst>
          </p:nvPr>
        </p:nvSpPr>
        <p:spPr>
          <a:xfrm>
            <a:off x="435769" y="1008221"/>
            <a:ext cx="2068116" cy="340995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5" b="1" kern="0" spc="1" dirty="0">
                <a:solidFill>
                  <a:schemeClr val="bg1"/>
                </a:solidFill>
              </a:rPr>
              <a:t>层级</a:t>
            </a:r>
            <a:endParaRPr lang="en-US" sz="1195" b="1" kern="0" spc="1" dirty="0">
              <a:solidFill>
                <a:schemeClr val="bg1"/>
              </a:solidFill>
            </a:endParaRPr>
          </a:p>
        </p:txBody>
      </p:sp>
      <p:sp>
        <p:nvSpPr>
          <p:cNvPr id="6" name="Shape 3"/>
          <p:cNvSpPr/>
          <p:nvPr>
            <p:custDataLst>
              <p:tags r:id="rId5"/>
            </p:custDataLst>
          </p:nvPr>
        </p:nvSpPr>
        <p:spPr>
          <a:xfrm>
            <a:off x="2503884" y="991195"/>
            <a:ext cx="3308979" cy="375047"/>
          </a:xfrm>
          <a:prstGeom prst="rect">
            <a:avLst/>
          </a:prstGeom>
          <a:solidFill>
            <a:srgbClr val="1A1A1A"/>
          </a:solidFill>
        </p:spPr>
      </p:sp>
      <p:sp>
        <p:nvSpPr>
          <p:cNvPr id="7" name="Text 4"/>
          <p:cNvSpPr/>
          <p:nvPr>
            <p:custDataLst>
              <p:tags r:id="rId6"/>
            </p:custDataLst>
          </p:nvPr>
        </p:nvSpPr>
        <p:spPr>
          <a:xfrm>
            <a:off x="2503884" y="1008221"/>
            <a:ext cx="3308979" cy="340995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5" b="1" kern="0" spc="1" dirty="0">
                <a:solidFill>
                  <a:schemeClr val="bg1"/>
                </a:solidFill>
              </a:rPr>
              <a:t>职责</a:t>
            </a:r>
            <a:endParaRPr lang="en-US" sz="1195" b="1" kern="0" spc="1" dirty="0">
              <a:solidFill>
                <a:schemeClr val="bg1"/>
              </a:solidFill>
            </a:endParaRPr>
          </a:p>
        </p:txBody>
      </p:sp>
      <p:sp>
        <p:nvSpPr>
          <p:cNvPr id="8" name="Shape 5"/>
          <p:cNvSpPr/>
          <p:nvPr>
            <p:custDataLst>
              <p:tags r:id="rId7"/>
            </p:custDataLst>
          </p:nvPr>
        </p:nvSpPr>
        <p:spPr>
          <a:xfrm>
            <a:off x="5812864" y="991195"/>
            <a:ext cx="2895367" cy="375047"/>
          </a:xfrm>
          <a:prstGeom prst="rect">
            <a:avLst/>
          </a:prstGeom>
          <a:solidFill>
            <a:srgbClr val="1A1A1A"/>
          </a:solidFill>
        </p:spPr>
      </p:sp>
      <p:sp>
        <p:nvSpPr>
          <p:cNvPr id="9" name="Text 6"/>
          <p:cNvSpPr/>
          <p:nvPr>
            <p:custDataLst>
              <p:tags r:id="rId8"/>
            </p:custDataLst>
          </p:nvPr>
        </p:nvSpPr>
        <p:spPr>
          <a:xfrm>
            <a:off x="5812864" y="1008221"/>
            <a:ext cx="2895367" cy="340995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5" b="1" kern="0" spc="1" dirty="0">
                <a:solidFill>
                  <a:schemeClr val="bg1"/>
                </a:solidFill>
              </a:rPr>
              <a:t>核心优势</a:t>
            </a:r>
            <a:endParaRPr lang="en-US" sz="1195" b="1" kern="0" spc="1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>
            <p:custDataLst>
              <p:tags r:id="rId9"/>
            </p:custDataLst>
          </p:nvPr>
        </p:nvSpPr>
        <p:spPr>
          <a:xfrm>
            <a:off x="500063" y="1426964"/>
            <a:ext cx="445135" cy="2432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5" b="1" dirty="0">
                <a:solidFill>
                  <a:schemeClr val="accent1">
                    <a:lumMod val="50000"/>
                  </a:schemeClr>
                </a:solidFill>
              </a:rPr>
              <a:t>Drive</a:t>
            </a:r>
            <a:endParaRPr lang="en-US" sz="139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 8"/>
          <p:cNvSpPr/>
          <p:nvPr>
            <p:custDataLst>
              <p:tags r:id="rId10"/>
            </p:custDataLst>
          </p:nvPr>
        </p:nvSpPr>
        <p:spPr>
          <a:xfrm>
            <a:off x="500063" y="1743075"/>
            <a:ext cx="757555" cy="11493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5" dirty="0">
                <a:solidFill>
                  <a:schemeClr val="tx1"/>
                </a:solidFill>
              </a:rPr>
              <a:t>最外层 / 商业化层</a:t>
            </a:r>
            <a:endParaRPr lang="en-US" sz="725" dirty="0">
              <a:solidFill>
                <a:schemeClr val="tx1"/>
              </a:solidFill>
            </a:endParaRPr>
          </a:p>
        </p:txBody>
      </p:sp>
      <p:sp>
        <p:nvSpPr>
          <p:cNvPr id="12" name="Text 9"/>
          <p:cNvSpPr/>
          <p:nvPr>
            <p:custDataLst>
              <p:tags r:id="rId11"/>
            </p:custDataLst>
          </p:nvPr>
        </p:nvSpPr>
        <p:spPr>
          <a:xfrm>
            <a:off x="2564606" y="1426964"/>
            <a:ext cx="1591310" cy="1536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负责产品体验和商业化场景封装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13" name="Shape 10"/>
          <p:cNvSpPr/>
          <p:nvPr>
            <p:custDataLst>
              <p:tags r:id="rId12"/>
            </p:custDataLst>
          </p:nvPr>
        </p:nvSpPr>
        <p:spPr>
          <a:xfrm>
            <a:off x="5873750" y="1426845"/>
            <a:ext cx="710565" cy="201930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4" name="Text 11"/>
          <p:cNvSpPr/>
          <p:nvPr>
            <p:custDataLst>
              <p:tags r:id="rId13"/>
            </p:custDataLst>
          </p:nvPr>
        </p:nvSpPr>
        <p:spPr>
          <a:xfrm>
            <a:off x="5873750" y="1426845"/>
            <a:ext cx="661035" cy="182245"/>
          </a:xfrm>
          <a:prstGeom prst="rect">
            <a:avLst/>
          </a:prstGeom>
          <a:noFill/>
        </p:spPr>
        <p:txBody>
          <a:bodyPr wrap="square" lIns="85090" tIns="34036" rIns="85090" bIns="34036" rtlCol="0" anchor="t">
            <a:norm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chemeClr val="bg1"/>
                </a:solidFill>
              </a:rPr>
              <a:t>   业务聚焦</a:t>
            </a:r>
            <a:endParaRPr lang="en-US" sz="685" b="1" dirty="0">
              <a:solidFill>
                <a:schemeClr val="bg1"/>
              </a:solidFill>
            </a:endParaRPr>
          </a:p>
        </p:txBody>
      </p:sp>
      <p:sp>
        <p:nvSpPr>
          <p:cNvPr id="15" name="Text 12"/>
          <p:cNvSpPr/>
          <p:nvPr>
            <p:custDataLst>
              <p:tags r:id="rId14"/>
            </p:custDataLst>
          </p:nvPr>
        </p:nvSpPr>
        <p:spPr>
          <a:xfrm>
            <a:off x="5873586" y="1671638"/>
            <a:ext cx="2453640" cy="200025"/>
          </a:xfrm>
          <a:prstGeom prst="rect">
            <a:avLst/>
          </a:prstGeom>
          <a:noFill/>
        </p:spPr>
        <p:txBody>
          <a:bodyPr wrap="square" lIns="0" tIns="34036" rIns="0" bIns="0" rtlCol="0" anchor="t">
            <a:norm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5" dirty="0">
                <a:solidFill>
                  <a:schemeClr val="tx1"/>
                </a:solidFill>
              </a:rPr>
              <a:t>聚焦核心场景和卖点，实现快速迭代与商业化变现。</a:t>
            </a:r>
            <a:endParaRPr lang="en-US" sz="835" dirty="0">
              <a:solidFill>
                <a:schemeClr val="tx1"/>
              </a:solidFill>
            </a:endParaRPr>
          </a:p>
        </p:txBody>
      </p:sp>
      <p:sp>
        <p:nvSpPr>
          <p:cNvPr id="16" name="Text 13"/>
          <p:cNvSpPr/>
          <p:nvPr>
            <p:custDataLst>
              <p:tags r:id="rId15"/>
            </p:custDataLst>
          </p:nvPr>
        </p:nvSpPr>
        <p:spPr>
          <a:xfrm>
            <a:off x="500063" y="2009180"/>
            <a:ext cx="375285" cy="2432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5" b="1" dirty="0">
                <a:solidFill>
                  <a:schemeClr val="accent1">
                    <a:lumMod val="50000"/>
                  </a:schemeClr>
                </a:solidFill>
              </a:rPr>
              <a:t>SDK</a:t>
            </a:r>
            <a:endParaRPr lang="en-US" sz="139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 14"/>
          <p:cNvSpPr/>
          <p:nvPr>
            <p:custDataLst>
              <p:tags r:id="rId16"/>
            </p:custDataLst>
          </p:nvPr>
        </p:nvSpPr>
        <p:spPr>
          <a:xfrm>
            <a:off x="500063" y="2325291"/>
            <a:ext cx="664845" cy="11493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5" dirty="0">
                <a:solidFill>
                  <a:schemeClr val="tx1"/>
                </a:solidFill>
              </a:rPr>
              <a:t>胶水层 / 逻辑层</a:t>
            </a:r>
            <a:endParaRPr lang="en-US" sz="725" dirty="0">
              <a:solidFill>
                <a:schemeClr val="tx1"/>
              </a:solidFill>
            </a:endParaRPr>
          </a:p>
        </p:txBody>
      </p:sp>
      <p:sp>
        <p:nvSpPr>
          <p:cNvPr id="18" name="Text 15"/>
          <p:cNvSpPr/>
          <p:nvPr>
            <p:custDataLst>
              <p:tags r:id="rId17"/>
            </p:custDataLst>
          </p:nvPr>
        </p:nvSpPr>
        <p:spPr>
          <a:xfrm>
            <a:off x="2564606" y="2009180"/>
            <a:ext cx="1704975" cy="1536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统一前后端逻辑，规范私有化对接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19" name="Shape 16"/>
          <p:cNvSpPr/>
          <p:nvPr/>
        </p:nvSpPr>
        <p:spPr>
          <a:xfrm>
            <a:off x="5873750" y="2009140"/>
            <a:ext cx="710565" cy="201930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20" name="Text 17"/>
          <p:cNvSpPr/>
          <p:nvPr>
            <p:custDataLst>
              <p:tags r:id="rId18"/>
            </p:custDataLst>
          </p:nvPr>
        </p:nvSpPr>
        <p:spPr>
          <a:xfrm>
            <a:off x="5873750" y="2009140"/>
            <a:ext cx="696595" cy="182245"/>
          </a:xfrm>
          <a:prstGeom prst="rect">
            <a:avLst/>
          </a:prstGeom>
          <a:noFill/>
        </p:spPr>
        <p:txBody>
          <a:bodyPr wrap="square" lIns="85090" tIns="34036" rIns="85090" bIns="34036" rtlCol="0" anchor="t">
            <a:norm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altLang="zh-CN" sz="685" b="1" dirty="0">
                <a:solidFill>
                  <a:schemeClr val="bg1"/>
                </a:solidFill>
              </a:rPr>
              <a:t>    </a:t>
            </a:r>
            <a:r>
              <a:rPr lang="zh-CN" altLang="en-US" sz="685" b="1" dirty="0">
                <a:solidFill>
                  <a:schemeClr val="bg1"/>
                </a:solidFill>
              </a:rPr>
              <a:t>集成</a:t>
            </a:r>
            <a:r>
              <a:rPr lang="en-US" sz="685" b="1" dirty="0">
                <a:solidFill>
                  <a:schemeClr val="bg1"/>
                </a:solidFill>
              </a:rPr>
              <a:t>提效</a:t>
            </a:r>
            <a:endParaRPr lang="en-US" sz="685" b="1" dirty="0">
              <a:solidFill>
                <a:schemeClr val="bg1"/>
              </a:solidFill>
            </a:endParaRPr>
          </a:p>
        </p:txBody>
      </p:sp>
      <p:sp>
        <p:nvSpPr>
          <p:cNvPr id="21" name="Text 18"/>
          <p:cNvSpPr/>
          <p:nvPr>
            <p:custDataLst>
              <p:tags r:id="rId19"/>
            </p:custDataLst>
          </p:nvPr>
        </p:nvSpPr>
        <p:spPr>
          <a:xfrm>
            <a:off x="5873586" y="2253853"/>
            <a:ext cx="2770352" cy="200025"/>
          </a:xfrm>
          <a:prstGeom prst="rect">
            <a:avLst/>
          </a:prstGeom>
          <a:noFill/>
        </p:spPr>
        <p:txBody>
          <a:bodyPr wrap="square" lIns="0" tIns="34036" rIns="0" bIns="0" rtlCol="0" anchor="t">
            <a:norm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zh-CN" altLang="en-US" sz="835" dirty="0">
                <a:solidFill>
                  <a:schemeClr val="tx1"/>
                </a:solidFill>
              </a:rPr>
              <a:t>场景文档</a:t>
            </a:r>
            <a:r>
              <a:rPr lang="en-US" altLang="zh-CN" sz="835" dirty="0">
                <a:solidFill>
                  <a:schemeClr val="tx1"/>
                </a:solidFill>
              </a:rPr>
              <a:t>，</a:t>
            </a:r>
            <a:r>
              <a:rPr lang="en-US" sz="835" dirty="0">
                <a:solidFill>
                  <a:schemeClr val="tx1"/>
                </a:solidFill>
              </a:rPr>
              <a:t>降低集成复杂度，提升交付确定性。</a:t>
            </a:r>
            <a:endParaRPr lang="en-US" sz="835" dirty="0">
              <a:solidFill>
                <a:schemeClr val="tx1"/>
              </a:solidFill>
            </a:endParaRPr>
          </a:p>
        </p:txBody>
      </p:sp>
      <p:sp>
        <p:nvSpPr>
          <p:cNvPr id="22" name="Text 19"/>
          <p:cNvSpPr/>
          <p:nvPr>
            <p:custDataLst>
              <p:tags r:id="rId20"/>
            </p:custDataLst>
          </p:nvPr>
        </p:nvSpPr>
        <p:spPr>
          <a:xfrm>
            <a:off x="500063" y="2731033"/>
            <a:ext cx="954405" cy="2432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5" b="1" dirty="0">
                <a:solidFill>
                  <a:schemeClr val="accent1">
                    <a:lumMod val="50000"/>
                  </a:schemeClr>
                </a:solidFill>
              </a:rPr>
              <a:t>SDK Core  </a:t>
            </a:r>
            <a:endParaRPr lang="en-US" sz="139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 20"/>
          <p:cNvSpPr/>
          <p:nvPr>
            <p:custDataLst>
              <p:tags r:id="rId21"/>
            </p:custDataLst>
          </p:nvPr>
        </p:nvSpPr>
        <p:spPr>
          <a:xfrm>
            <a:off x="500063" y="3047144"/>
            <a:ext cx="961390" cy="11493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25" dirty="0">
                <a:solidFill>
                  <a:schemeClr val="tx1"/>
                </a:solidFill>
              </a:rPr>
              <a:t>纯套件 | </a:t>
            </a:r>
            <a:r>
              <a:rPr lang="zh-CN" altLang="en-US" sz="725" dirty="0">
                <a:solidFill>
                  <a:schemeClr val="tx1"/>
                </a:solidFill>
              </a:rPr>
              <a:t>格式</a:t>
            </a:r>
            <a:r>
              <a:rPr lang="en-US" sz="725" dirty="0">
                <a:solidFill>
                  <a:schemeClr val="tx1"/>
                </a:solidFill>
              </a:rPr>
              <a:t>  / 核心层</a:t>
            </a:r>
            <a:endParaRPr lang="en-US" sz="725" dirty="0">
              <a:solidFill>
                <a:schemeClr val="tx1"/>
              </a:solidFill>
            </a:endParaRPr>
          </a:p>
        </p:txBody>
      </p:sp>
      <p:sp>
        <p:nvSpPr>
          <p:cNvPr id="24" name="Text 21"/>
          <p:cNvSpPr/>
          <p:nvPr>
            <p:custDataLst>
              <p:tags r:id="rId22"/>
            </p:custDataLst>
          </p:nvPr>
        </p:nvSpPr>
        <p:spPr>
          <a:xfrm>
            <a:off x="2564606" y="2731033"/>
            <a:ext cx="1363345" cy="30734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专注 UI 库和 </a:t>
            </a:r>
            <a:r>
              <a:rPr lang="zh-CN" altLang="en-US" sz="885" b="1" dirty="0">
                <a:solidFill>
                  <a:schemeClr val="tx1"/>
                </a:solidFill>
              </a:rPr>
              <a:t>底层架构统一</a:t>
            </a:r>
            <a:endParaRPr lang="zh-CN" altLang="en-US" sz="885" b="1" dirty="0">
              <a:solidFill>
                <a:schemeClr val="tx1"/>
              </a:solidFill>
            </a:endParaRPr>
          </a:p>
          <a:p>
            <a:pPr marL="0" indent="0" algn="l">
              <a:lnSpc>
                <a:spcPts val="1200"/>
              </a:lnSpc>
              <a:buNone/>
            </a:pPr>
            <a:r>
              <a:rPr lang="zh-CN" altLang="en-US" sz="885" b="1" dirty="0">
                <a:solidFill>
                  <a:schemeClr val="tx1"/>
                </a:solidFill>
              </a:rPr>
              <a:t>支持多种格式转换</a:t>
            </a:r>
            <a:endParaRPr lang="zh-CN" altLang="en-US" sz="885" b="1" dirty="0">
              <a:solidFill>
                <a:schemeClr val="tx1"/>
              </a:solidFill>
            </a:endParaRPr>
          </a:p>
        </p:txBody>
      </p:sp>
      <p:sp>
        <p:nvSpPr>
          <p:cNvPr id="25" name="Shape 22"/>
          <p:cNvSpPr/>
          <p:nvPr/>
        </p:nvSpPr>
        <p:spPr>
          <a:xfrm>
            <a:off x="5873750" y="2731135"/>
            <a:ext cx="713105" cy="201930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26" name="Text 23"/>
          <p:cNvSpPr/>
          <p:nvPr>
            <p:custDataLst>
              <p:tags r:id="rId23"/>
            </p:custDataLst>
          </p:nvPr>
        </p:nvSpPr>
        <p:spPr>
          <a:xfrm>
            <a:off x="5873750" y="2731135"/>
            <a:ext cx="774700" cy="182245"/>
          </a:xfrm>
          <a:prstGeom prst="rect">
            <a:avLst/>
          </a:prstGeom>
          <a:noFill/>
        </p:spPr>
        <p:txBody>
          <a:bodyPr wrap="square" lIns="85090" tIns="34036" rIns="85090" bIns="34036" rtlCol="0" anchor="t">
            <a:norm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zh-CN" altLang="en-US" sz="685" b="1" dirty="0">
                <a:solidFill>
                  <a:schemeClr val="bg1"/>
                </a:solidFill>
              </a:rPr>
              <a:t>能力</a:t>
            </a:r>
            <a:r>
              <a:rPr lang="en-US" altLang="zh-CN" sz="685" b="1" dirty="0">
                <a:solidFill>
                  <a:schemeClr val="bg1"/>
                </a:solidFill>
              </a:rPr>
              <a:t>、</a:t>
            </a:r>
            <a:r>
              <a:rPr lang="en-US" sz="685" b="1" dirty="0">
                <a:solidFill>
                  <a:schemeClr val="bg1"/>
                </a:solidFill>
              </a:rPr>
              <a:t>可用</a:t>
            </a:r>
            <a:r>
              <a:rPr lang="zh-CN" altLang="en-US" sz="685" b="1" dirty="0">
                <a:solidFill>
                  <a:schemeClr val="bg1"/>
                </a:solidFill>
              </a:rPr>
              <a:t>性</a:t>
            </a:r>
            <a:endParaRPr lang="zh-CN" altLang="en-US" sz="685" b="1" dirty="0">
              <a:solidFill>
                <a:schemeClr val="bg1"/>
              </a:solidFill>
            </a:endParaRPr>
          </a:p>
        </p:txBody>
      </p:sp>
      <p:sp>
        <p:nvSpPr>
          <p:cNvPr id="27" name="Text 24"/>
          <p:cNvSpPr/>
          <p:nvPr>
            <p:custDataLst>
              <p:tags r:id="rId24"/>
            </p:custDataLst>
          </p:nvPr>
        </p:nvSpPr>
        <p:spPr>
          <a:xfrm>
            <a:off x="5873586" y="2933162"/>
            <a:ext cx="2770352" cy="367030"/>
          </a:xfrm>
          <a:prstGeom prst="rect">
            <a:avLst/>
          </a:prstGeom>
          <a:noFill/>
        </p:spPr>
        <p:txBody>
          <a:bodyPr wrap="square" lIns="0" tIns="34036" rIns="0" bIns="0" rtlCol="0" anchor="t">
            <a:norm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5" dirty="0">
                <a:solidFill>
                  <a:schemeClr val="tx1"/>
                </a:solidFill>
              </a:rPr>
              <a:t>确保核心套件的稳定性与高性能。</a:t>
            </a:r>
            <a:endParaRPr lang="en-US" sz="835" dirty="0">
              <a:solidFill>
                <a:schemeClr val="tx1"/>
              </a:solidFill>
            </a:endParaRPr>
          </a:p>
          <a:p>
            <a:pPr marL="0" indent="0" algn="l">
              <a:lnSpc>
                <a:spcPts val="1300"/>
              </a:lnSpc>
              <a:buNone/>
            </a:pPr>
            <a:r>
              <a:rPr lang="zh-CN" altLang="en-US" sz="835" dirty="0">
                <a:solidFill>
                  <a:schemeClr val="tx1"/>
                </a:solidFill>
              </a:rPr>
              <a:t>提升套件核心能力</a:t>
            </a:r>
            <a:endParaRPr lang="zh-CN" altLang="en-US" sz="835" dirty="0">
              <a:solidFill>
                <a:schemeClr val="tx1"/>
              </a:solidFill>
            </a:endParaRPr>
          </a:p>
        </p:txBody>
      </p:sp>
      <p:sp>
        <p:nvSpPr>
          <p:cNvPr id="31" name="标题 30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研发架构演进：三层架构体系</a:t>
            </a:r>
            <a:endParaRPr lang="zh-CN" altLang="en-US" dirty="0">
              <a:sym typeface="+mn-ea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>
            <p:custDataLst>
              <p:tags r:id="rId3"/>
            </p:custDataLst>
          </p:nvPr>
        </p:nvSpPr>
        <p:spPr>
          <a:xfrm>
            <a:off x="457200" y="1596390"/>
            <a:ext cx="142049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171450" indent="-171450" algn="l">
              <a:lnSpc>
                <a:spcPts val="1600"/>
              </a:lnSpc>
              <a:buFont typeface="Wingdings" panose="05000000000000000000" charset="0"/>
              <a:buChar char=""/>
            </a:pPr>
            <a:r>
              <a:rPr lang="en-US" sz="1195" b="1" dirty="0">
                <a:solidFill>
                  <a:schemeClr val="accent1"/>
                </a:solidFill>
              </a:rPr>
              <a:t>战略落地与赋能</a:t>
            </a:r>
            <a:endParaRPr lang="en-US" sz="1195" b="1" dirty="0">
              <a:solidFill>
                <a:schemeClr val="accent1"/>
              </a:solidFill>
            </a:endParaRPr>
          </a:p>
        </p:txBody>
      </p:sp>
      <p:sp>
        <p:nvSpPr>
          <p:cNvPr id="5" name="Text 2"/>
          <p:cNvSpPr/>
          <p:nvPr>
            <p:custDataLst>
              <p:tags r:id="rId4"/>
            </p:custDataLst>
          </p:nvPr>
        </p:nvSpPr>
        <p:spPr>
          <a:xfrm>
            <a:off x="457200" y="1974745"/>
            <a:ext cx="4071938" cy="4102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深化 Drive 架构演进，赋能大规模商业推广，实现标准化与定制化的极致平衡。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6" name="Text 3"/>
          <p:cNvSpPr/>
          <p:nvPr>
            <p:custDataLst>
              <p:tags r:id="rId5"/>
            </p:custDataLst>
          </p:nvPr>
        </p:nvSpPr>
        <p:spPr>
          <a:xfrm>
            <a:off x="4615180" y="1596390"/>
            <a:ext cx="1736090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171450" indent="-171450" algn="l">
              <a:lnSpc>
                <a:spcPts val="1600"/>
              </a:lnSpc>
              <a:buFont typeface="Wingdings" panose="05000000000000000000" charset="0"/>
              <a:buChar char=""/>
            </a:pPr>
            <a:r>
              <a:rPr lang="en-US" sz="1195" b="1" dirty="0">
                <a:solidFill>
                  <a:schemeClr val="accent1"/>
                </a:solidFill>
              </a:rPr>
              <a:t>产品功能补齐</a:t>
            </a:r>
            <a:endParaRPr lang="en-US" sz="1195" b="1" dirty="0">
              <a:solidFill>
                <a:schemeClr val="accent1"/>
              </a:solidFill>
            </a:endParaRPr>
          </a:p>
        </p:txBody>
      </p:sp>
      <p:sp>
        <p:nvSpPr>
          <p:cNvPr id="7" name="Text 4"/>
          <p:cNvSpPr/>
          <p:nvPr>
            <p:custDataLst>
              <p:tags r:id="rId6"/>
            </p:custDataLst>
          </p:nvPr>
        </p:nvSpPr>
        <p:spPr>
          <a:xfrm>
            <a:off x="4614863" y="1974745"/>
            <a:ext cx="3568700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攻克</a:t>
            </a:r>
            <a:r>
              <a:rPr lang="zh-CN" altLang="en-US" sz="940" dirty="0">
                <a:solidFill>
                  <a:schemeClr val="tx1"/>
                </a:solidFill>
              </a:rPr>
              <a:t>套件</a:t>
            </a:r>
            <a:r>
              <a:rPr lang="en-US" sz="940" dirty="0">
                <a:solidFill>
                  <a:schemeClr val="tx1"/>
                </a:solidFill>
              </a:rPr>
              <a:t>功能短板，全面增强 SDK/JS API，提升全场景协同体验。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8" name="Text 5"/>
          <p:cNvSpPr/>
          <p:nvPr>
            <p:custDataLst>
              <p:tags r:id="rId7"/>
            </p:custDataLst>
          </p:nvPr>
        </p:nvSpPr>
        <p:spPr>
          <a:xfrm>
            <a:off x="457200" y="2672080"/>
            <a:ext cx="165036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171450" indent="-171450" algn="l">
              <a:lnSpc>
                <a:spcPts val="1600"/>
              </a:lnSpc>
              <a:buFont typeface="Wingdings" panose="05000000000000000000" charset="0"/>
              <a:buChar char=""/>
            </a:pPr>
            <a:r>
              <a:rPr lang="en-US" sz="1195" b="1" dirty="0">
                <a:solidFill>
                  <a:schemeClr val="accent1"/>
                </a:solidFill>
              </a:rPr>
              <a:t>技术深耕与突破</a:t>
            </a:r>
            <a:endParaRPr lang="en-US" sz="1195" b="1" dirty="0">
              <a:solidFill>
                <a:schemeClr val="accent1"/>
              </a:solidFill>
            </a:endParaRPr>
          </a:p>
        </p:txBody>
      </p:sp>
      <p:sp>
        <p:nvSpPr>
          <p:cNvPr id="9" name="Text 6"/>
          <p:cNvSpPr/>
          <p:nvPr>
            <p:custDataLst>
              <p:tags r:id="rId8"/>
            </p:custDataLst>
          </p:nvPr>
        </p:nvSpPr>
        <p:spPr>
          <a:xfrm>
            <a:off x="457200" y="3001654"/>
            <a:ext cx="4071938" cy="41021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持续增强系统稳定性</a:t>
            </a:r>
            <a:endParaRPr lang="en-US" sz="940" dirty="0">
              <a:solidFill>
                <a:schemeClr val="tx1"/>
              </a:solidFill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altLang="zh-CN" sz="940" dirty="0">
                <a:solidFill>
                  <a:schemeClr val="tx1"/>
                </a:solidFill>
              </a:rPr>
              <a:t>Error </a:t>
            </a:r>
            <a:r>
              <a:rPr lang="zh-CN" altLang="en-US" sz="940" dirty="0">
                <a:solidFill>
                  <a:schemeClr val="tx1"/>
                </a:solidFill>
              </a:rPr>
              <a:t>日志零容忍：私有化前后端错误日志</a:t>
            </a:r>
            <a:r>
              <a:rPr lang="en-US" altLang="zh-CN" sz="940" dirty="0">
                <a:solidFill>
                  <a:schemeClr val="tx1"/>
                </a:solidFill>
              </a:rPr>
              <a:t> &gt; 0 </a:t>
            </a:r>
            <a:r>
              <a:rPr lang="zh-CN" altLang="en-US" sz="940" dirty="0">
                <a:solidFill>
                  <a:schemeClr val="tx1"/>
                </a:solidFill>
              </a:rPr>
              <a:t>即报警，全面覆盖</a:t>
            </a:r>
            <a:r>
              <a:rPr lang="en-US" sz="940" dirty="0">
                <a:solidFill>
                  <a:schemeClr val="tx1"/>
                </a:solidFill>
              </a:rPr>
              <a:t>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0" name="Text 7"/>
          <p:cNvSpPr/>
          <p:nvPr>
            <p:custDataLst>
              <p:tags r:id="rId9"/>
            </p:custDataLst>
          </p:nvPr>
        </p:nvSpPr>
        <p:spPr>
          <a:xfrm>
            <a:off x="4615180" y="2672080"/>
            <a:ext cx="1419860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171450" indent="-171450" algn="l">
              <a:lnSpc>
                <a:spcPts val="1600"/>
              </a:lnSpc>
              <a:buFont typeface="Wingdings" panose="05000000000000000000" charset="0"/>
              <a:buChar char=""/>
            </a:pPr>
            <a:r>
              <a:rPr lang="en-US" sz="1195" b="1" dirty="0">
                <a:solidFill>
                  <a:schemeClr val="accent1"/>
                </a:solidFill>
              </a:rPr>
              <a:t>体验机制深化</a:t>
            </a:r>
            <a:endParaRPr lang="en-US" sz="1195" b="1" dirty="0">
              <a:solidFill>
                <a:schemeClr val="accent1"/>
              </a:solidFill>
            </a:endParaRPr>
          </a:p>
        </p:txBody>
      </p:sp>
      <p:sp>
        <p:nvSpPr>
          <p:cNvPr id="11" name="Text 8"/>
          <p:cNvSpPr/>
          <p:nvPr>
            <p:custDataLst>
              <p:tags r:id="rId10"/>
            </p:custDataLst>
          </p:nvPr>
        </p:nvSpPr>
        <p:spPr>
          <a:xfrm>
            <a:off x="4614545" y="2980055"/>
            <a:ext cx="430085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坚持 Dogfooding 机制，回归客户视角，实现从“功能交付”到“价值交付”的跨越。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2" name="Shape 9"/>
          <p:cNvSpPr/>
          <p:nvPr>
            <p:custDataLst>
              <p:tags r:id="rId11"/>
            </p:custDataLst>
          </p:nvPr>
        </p:nvSpPr>
        <p:spPr>
          <a:xfrm>
            <a:off x="0" y="3704590"/>
            <a:ext cx="9144000" cy="859790"/>
          </a:xfrm>
          <a:prstGeom prst="rect">
            <a:avLst/>
          </a:prstGeom>
          <a:solidFill>
            <a:srgbClr val="1A1A1A"/>
          </a:solidFill>
        </p:spPr>
      </p:sp>
      <p:sp>
        <p:nvSpPr>
          <p:cNvPr id="13" name="Text 10"/>
          <p:cNvSpPr/>
          <p:nvPr>
            <p:custDataLst>
              <p:tags r:id="rId12"/>
            </p:custDataLst>
          </p:nvPr>
        </p:nvSpPr>
        <p:spPr>
          <a:xfrm>
            <a:off x="228600" y="3832566"/>
            <a:ext cx="6044565" cy="61531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10" b="1" kern="0" spc="2" dirty="0">
                <a:solidFill>
                  <a:schemeClr val="accent1"/>
                </a:solidFill>
              </a:rPr>
              <a:t>2026：</a:t>
            </a:r>
            <a:r>
              <a:rPr lang="zh-CN" altLang="en-US" sz="1810" b="1" kern="0" spc="2" dirty="0">
                <a:solidFill>
                  <a:schemeClr val="accent1"/>
                </a:solidFill>
              </a:rPr>
              <a:t>让每一个企业都能像使用</a:t>
            </a:r>
            <a:r>
              <a:rPr lang="en-US" altLang="zh-CN" sz="1810" b="1" kern="0" spc="2" dirty="0">
                <a:solidFill>
                  <a:schemeClr val="accent1"/>
                </a:solidFill>
              </a:rPr>
              <a:t>GitLab</a:t>
            </a:r>
            <a:r>
              <a:rPr lang="zh-CN" altLang="en-US" sz="1810" b="1" kern="0" spc="2" dirty="0">
                <a:solidFill>
                  <a:schemeClr val="accent1"/>
                </a:solidFill>
              </a:rPr>
              <a:t>一样使用石墨</a:t>
            </a:r>
            <a:r>
              <a:rPr lang="en-US" altLang="zh-CN" sz="1810" b="1" kern="0" spc="2" dirty="0">
                <a:solidFill>
                  <a:schemeClr val="accent1"/>
                </a:solidFill>
              </a:rPr>
              <a:t> —— </a:t>
            </a:r>
            <a:endParaRPr lang="en-US" altLang="zh-CN" sz="1810" b="1" kern="0" spc="2" dirty="0">
              <a:solidFill>
                <a:schemeClr val="accent1"/>
              </a:solidFill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zh-CN" altLang="en-US" sz="1810" b="1" kern="0" spc="2" dirty="0">
                <a:solidFill>
                  <a:schemeClr val="accent1"/>
                </a:solidFill>
              </a:rPr>
              <a:t>自助部署、持续迭代、稳定可靠</a:t>
            </a:r>
            <a:endParaRPr lang="zh-CN" altLang="en-US" sz="1810" b="1" kern="0" spc="2" dirty="0">
              <a:solidFill>
                <a:schemeClr val="accent1"/>
              </a:solidFill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2026 </a:t>
            </a:r>
            <a:r>
              <a:rPr lang="zh-CN" altLang="en-US" dirty="0">
                <a:sym typeface="+mn-ea"/>
              </a:rPr>
              <a:t>展望：以客户为中心，迈向新征程</a:t>
            </a:r>
            <a:endParaRPr lang="zh-CN" altLang="en-US" dirty="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 54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en-US">
                <a:sym typeface="+mn-ea"/>
              </a:rPr>
              <a:t>2025 </a:t>
            </a:r>
            <a:r>
              <a:rPr lang="zh-CN" altLang="en-US">
                <a:sym typeface="+mn-ea"/>
              </a:rPr>
              <a:t>核心成果</a:t>
            </a:r>
            <a:endParaRPr lang="zh-CN" altLang="en-US" dirty="0">
              <a:sym typeface="+mn-ea"/>
            </a:endParaRPr>
          </a:p>
        </p:txBody>
      </p:sp>
      <p:pic>
        <p:nvPicPr>
          <p:cNvPr id="11" name="图片 10" descr="D:/视觉中国/VCG41N1383696662.jpgVCG41N138369666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6208871" y="1348423"/>
            <a:ext cx="2630329" cy="2445068"/>
          </a:xfrm>
          <a:prstGeom prst="roundRect">
            <a:avLst>
              <a:gd name="adj" fmla="val 3099"/>
            </a:avLst>
          </a:prstGeom>
          <a:solidFill>
            <a:schemeClr val="accent1"/>
          </a:solidFill>
          <a:ln w="38100">
            <a:solidFill>
              <a:schemeClr val="accent1">
                <a:alpha val="40000"/>
              </a:schemeClr>
            </a:solidFill>
          </a:ln>
          <a:effectLst>
            <a:reflection blurRad="63500" stA="16000" endA="300" endPos="28000" dist="38100" dir="5400000" sy="-100000" algn="bl" rotWithShape="0"/>
          </a:effectLst>
        </p:spPr>
      </p:pic>
      <p:sp>
        <p:nvSpPr>
          <p:cNvPr id="57" name="边界"/>
          <p:cNvSpPr/>
          <p:nvPr>
            <p:custDataLst>
              <p:tags r:id="rId3"/>
            </p:custDataLst>
          </p:nvPr>
        </p:nvSpPr>
        <p:spPr>
          <a:xfrm>
            <a:off x="521970" y="1249759"/>
            <a:ext cx="5259705" cy="260937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58" name="矩形 13"/>
          <p:cNvSpPr/>
          <p:nvPr>
            <p:custDataLst>
              <p:tags r:id="rId4"/>
            </p:custDataLst>
          </p:nvPr>
        </p:nvSpPr>
        <p:spPr>
          <a:xfrm>
            <a:off x="521970" y="1276429"/>
            <a:ext cx="317183" cy="20716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90000"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en-US" altLang="zh-CN" sz="1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9" name="矩形 14"/>
          <p:cNvSpPr/>
          <p:nvPr>
            <p:custDataLst>
              <p:tags r:id="rId5"/>
            </p:custDataLst>
          </p:nvPr>
        </p:nvSpPr>
        <p:spPr>
          <a:xfrm>
            <a:off x="839629" y="1249759"/>
            <a:ext cx="4942046" cy="216218"/>
          </a:xfrm>
          <a:prstGeom prst="rect">
            <a:avLst/>
          </a:prstGeom>
          <a:noFill/>
        </p:spPr>
        <p:txBody>
          <a:bodyPr wrap="square" lIns="90170" tIns="0" rIns="0" bIns="0" rtlCol="0" anchor="b" anchorCtr="0">
            <a:norm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chemeClr val="accent1"/>
                </a:solidFill>
                <a:latin typeface="+mn-ea"/>
                <a:cs typeface="+mn-ea"/>
              </a:rPr>
              <a:t>Drive </a:t>
            </a:r>
            <a:r>
              <a:rPr lang="zh-CN" altLang="en-US" sz="1100" b="1" dirty="0">
                <a:solidFill>
                  <a:schemeClr val="accent1"/>
                </a:solidFill>
                <a:latin typeface="+mn-ea"/>
                <a:cs typeface="+mn-ea"/>
              </a:rPr>
              <a:t>战略</a:t>
            </a:r>
            <a:r>
              <a:rPr lang="zh-CN" altLang="en-US" sz="1100" b="1" dirty="0">
                <a:solidFill>
                  <a:schemeClr val="accent1"/>
                </a:solidFill>
                <a:latin typeface="+mn-ea"/>
                <a:cs typeface="+mn-ea"/>
              </a:rPr>
              <a:t>落地</a:t>
            </a:r>
            <a:endParaRPr lang="zh-CN" altLang="en-US" sz="11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0" name="矩形 15"/>
          <p:cNvSpPr/>
          <p:nvPr>
            <p:custDataLst>
              <p:tags r:id="rId6"/>
            </p:custDataLst>
          </p:nvPr>
        </p:nvSpPr>
        <p:spPr>
          <a:xfrm>
            <a:off x="839629" y="1463596"/>
            <a:ext cx="4942046" cy="423386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0" rIns="90170" bIns="46990" rtlCol="0" anchor="t" anchorCtr="0">
            <a:normAutofit/>
          </a:bodyPr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schemeClr val="tx1"/>
                </a:solidFill>
                <a:latin typeface="Arial Black" panose="020B0A04020102020204" charset="0"/>
                <a:cs typeface="+mn-ea"/>
                <a:sym typeface="+mn-ea"/>
              </a:rPr>
              <a:t>从零组建团队，半年交付三大标杆客户，大幅降低部署运维和开发成本。</a:t>
            </a:r>
            <a:endParaRPr lang="zh-CN" altLang="en-US" sz="1000" dirty="0">
              <a:solidFill>
                <a:schemeClr val="tx1"/>
              </a:solidFill>
              <a:latin typeface="Arial Black" panose="020B0A04020102020204" charset="0"/>
              <a:cs typeface="+mn-ea"/>
            </a:endParaRPr>
          </a:p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000" dirty="0">
              <a:ln>
                <a:noFill/>
                <a:prstDash val="sysDot"/>
              </a:ln>
              <a:solidFill>
                <a:schemeClr val="tx1"/>
              </a:solidFill>
              <a:latin typeface="Arial Black" panose="020B0A04020102020204" charset="0"/>
              <a:cs typeface="+mn-ea"/>
            </a:endParaRPr>
          </a:p>
        </p:txBody>
      </p:sp>
      <p:cxnSp>
        <p:nvCxnSpPr>
          <p:cNvPr id="61" name="直接连接符 2"/>
          <p:cNvCxnSpPr/>
          <p:nvPr>
            <p:custDataLst>
              <p:tags r:id="rId7"/>
            </p:custDataLst>
          </p:nvPr>
        </p:nvCxnSpPr>
        <p:spPr>
          <a:xfrm flipV="1">
            <a:off x="681038" y="1533604"/>
            <a:ext cx="0" cy="350996"/>
          </a:xfrm>
          <a:prstGeom prst="line">
            <a:avLst/>
          </a:prstGeom>
          <a:ln>
            <a:gradFill>
              <a:gsLst>
                <a:gs pos="9000">
                  <a:schemeClr val="accent1">
                    <a:alpha val="10000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10800000" scaled="1"/>
            </a:gradFill>
            <a:prstDash val="dash"/>
            <a:headEnd type="triangle"/>
            <a:tailEnd type="none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62" name="矩形 22"/>
          <p:cNvSpPr/>
          <p:nvPr>
            <p:custDataLst>
              <p:tags r:id="rId8"/>
            </p:custDataLst>
          </p:nvPr>
        </p:nvSpPr>
        <p:spPr>
          <a:xfrm>
            <a:off x="521970" y="2592784"/>
            <a:ext cx="317183" cy="20716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90000"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3"/>
                </a:solidFill>
                <a:latin typeface="+mn-ea"/>
                <a:cs typeface="+mn-ea"/>
              </a:rPr>
              <a:t>03</a:t>
            </a:r>
            <a:endParaRPr lang="en-US" altLang="zh-CN" sz="1400" b="1" dirty="0">
              <a:solidFill>
                <a:schemeClr val="accent3"/>
              </a:solidFill>
              <a:latin typeface="+mn-ea"/>
              <a:cs typeface="+mn-ea"/>
            </a:endParaRPr>
          </a:p>
        </p:txBody>
      </p:sp>
      <p:sp>
        <p:nvSpPr>
          <p:cNvPr id="63" name="矩形 23"/>
          <p:cNvSpPr/>
          <p:nvPr>
            <p:custDataLst>
              <p:tags r:id="rId9"/>
            </p:custDataLst>
          </p:nvPr>
        </p:nvSpPr>
        <p:spPr>
          <a:xfrm>
            <a:off x="839629" y="2563257"/>
            <a:ext cx="4942046" cy="216218"/>
          </a:xfrm>
          <a:prstGeom prst="rect">
            <a:avLst/>
          </a:prstGeom>
          <a:noFill/>
        </p:spPr>
        <p:txBody>
          <a:bodyPr wrap="square" lIns="90170" tIns="0" rIns="0" bIns="0" rtlCol="0" anchor="b" anchorCtr="0">
            <a:norm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chemeClr val="accent3"/>
                </a:solidFill>
                <a:latin typeface="+mn-ea"/>
                <a:cs typeface="+mn-ea"/>
              </a:rPr>
              <a:t>自动化部署和升级能力</a:t>
            </a:r>
            <a:endParaRPr lang="zh-CN" altLang="en-US" sz="1100" b="1" dirty="0">
              <a:solidFill>
                <a:schemeClr val="accent3"/>
              </a:solidFill>
              <a:latin typeface="+mn-ea"/>
              <a:cs typeface="+mn-ea"/>
            </a:endParaRPr>
          </a:p>
        </p:txBody>
      </p:sp>
      <p:sp>
        <p:nvSpPr>
          <p:cNvPr id="64" name="矩形 24"/>
          <p:cNvSpPr/>
          <p:nvPr>
            <p:custDataLst>
              <p:tags r:id="rId10"/>
            </p:custDataLst>
          </p:nvPr>
        </p:nvSpPr>
        <p:spPr>
          <a:xfrm>
            <a:off x="839629" y="2778998"/>
            <a:ext cx="4942046" cy="423386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0" rIns="90170" bIns="46990" rtlCol="0" anchor="t" anchorCtr="0">
            <a:normAutofit/>
          </a:bodyPr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实现在线模式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POC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部署无需立项，非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SRE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人员亦可完成，极大提升交付效率。</a:t>
            </a:r>
            <a:endParaRPr lang="zh-CN" altLang="en-US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5" name="矩形 16"/>
          <p:cNvSpPr/>
          <p:nvPr>
            <p:custDataLst>
              <p:tags r:id="rId11"/>
            </p:custDataLst>
          </p:nvPr>
        </p:nvSpPr>
        <p:spPr>
          <a:xfrm>
            <a:off x="521970" y="1934607"/>
            <a:ext cx="317183" cy="20716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90000"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2"/>
                </a:solidFill>
                <a:latin typeface="+mn-ea"/>
                <a:cs typeface="+mn-ea"/>
              </a:rPr>
              <a:t>02</a:t>
            </a:r>
            <a:endParaRPr lang="en-US" altLang="zh-CN" sz="1400" b="1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66" name="矩形 17"/>
          <p:cNvSpPr/>
          <p:nvPr>
            <p:custDataLst>
              <p:tags r:id="rId12"/>
            </p:custDataLst>
          </p:nvPr>
        </p:nvSpPr>
        <p:spPr>
          <a:xfrm>
            <a:off x="839629" y="1905556"/>
            <a:ext cx="4942046" cy="216218"/>
          </a:xfrm>
          <a:prstGeom prst="rect">
            <a:avLst/>
          </a:prstGeom>
          <a:noFill/>
        </p:spPr>
        <p:txBody>
          <a:bodyPr wrap="square" lIns="90170" tIns="0" rIns="0" bIns="0" rtlCol="0" anchor="b" anchorCtr="0">
            <a:norm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schemeClr val="accent2"/>
                </a:solidFill>
                <a:latin typeface="+mn-ea"/>
                <a:cs typeface="+mn-ea"/>
              </a:rPr>
              <a:t>内部体验机制建立</a:t>
            </a:r>
            <a:endParaRPr lang="zh-CN" altLang="en-US" sz="1100" b="1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67" name="矩形 18"/>
          <p:cNvSpPr/>
          <p:nvPr>
            <p:custDataLst>
              <p:tags r:id="rId13"/>
            </p:custDataLst>
          </p:nvPr>
        </p:nvSpPr>
        <p:spPr>
          <a:xfrm>
            <a:off x="839629" y="2121297"/>
            <a:ext cx="4942046" cy="423386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0" rIns="90170" bIns="46990" rtlCol="0" anchor="t" anchorCtr="0">
            <a:normAutofit/>
          </a:bodyPr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构建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shimo.net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，推行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Dogfooding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，站在客户视角发现和解决问题。</a:t>
            </a:r>
            <a:endParaRPr lang="zh-CN" altLang="en-US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68" name="直接连接符 25"/>
          <p:cNvCxnSpPr/>
          <p:nvPr>
            <p:custDataLst>
              <p:tags r:id="rId14"/>
            </p:custDataLst>
          </p:nvPr>
        </p:nvCxnSpPr>
        <p:spPr>
          <a:xfrm flipV="1">
            <a:off x="681038" y="2191782"/>
            <a:ext cx="0" cy="350996"/>
          </a:xfrm>
          <a:prstGeom prst="line">
            <a:avLst/>
          </a:prstGeom>
          <a:ln>
            <a:gradFill>
              <a:gsLst>
                <a:gs pos="9000">
                  <a:schemeClr val="accent2">
                    <a:alpha val="10000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10800000" scaled="1"/>
            </a:gradFill>
            <a:prstDash val="dash"/>
            <a:headEnd type="triangle"/>
            <a:tailEnd type="none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69" name="矩形 8"/>
          <p:cNvSpPr/>
          <p:nvPr>
            <p:custDataLst>
              <p:tags r:id="rId15"/>
            </p:custDataLst>
          </p:nvPr>
        </p:nvSpPr>
        <p:spPr>
          <a:xfrm>
            <a:off x="521970" y="3250962"/>
            <a:ext cx="317183" cy="20716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90000"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chemeClr val="accent4"/>
                </a:solidFill>
                <a:latin typeface="+mn-ea"/>
                <a:cs typeface="+mn-ea"/>
              </a:rPr>
              <a:t>04</a:t>
            </a:r>
            <a:endParaRPr lang="en-US" altLang="zh-CN" sz="1400" b="1" dirty="0">
              <a:solidFill>
                <a:schemeClr val="accent4"/>
              </a:solidFill>
              <a:latin typeface="+mn-ea"/>
              <a:cs typeface="+mn-ea"/>
            </a:endParaRPr>
          </a:p>
        </p:txBody>
      </p:sp>
      <p:sp>
        <p:nvSpPr>
          <p:cNvPr id="70" name="矩形 9"/>
          <p:cNvSpPr/>
          <p:nvPr>
            <p:custDataLst>
              <p:tags r:id="rId16"/>
            </p:custDataLst>
          </p:nvPr>
        </p:nvSpPr>
        <p:spPr>
          <a:xfrm>
            <a:off x="839629" y="3220958"/>
            <a:ext cx="4942046" cy="216218"/>
          </a:xfrm>
          <a:prstGeom prst="rect">
            <a:avLst/>
          </a:prstGeom>
          <a:noFill/>
        </p:spPr>
        <p:txBody>
          <a:bodyPr wrap="square" lIns="90170" tIns="0" rIns="0" bIns="0" rtlCol="0" anchor="b" anchorCtr="0">
            <a:norm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chemeClr val="accent4"/>
                </a:solidFill>
                <a:latin typeface="+mn-ea"/>
                <a:cs typeface="+mn-ea"/>
              </a:rPr>
              <a:t>AI</a:t>
            </a:r>
            <a:r>
              <a:rPr lang="zh-CN" altLang="en-US" sz="1100" b="1" dirty="0">
                <a:solidFill>
                  <a:schemeClr val="accent4"/>
                </a:solidFill>
                <a:latin typeface="+mn-ea"/>
                <a:cs typeface="+mn-ea"/>
              </a:rPr>
              <a:t>提效变革</a:t>
            </a:r>
            <a:endParaRPr lang="zh-CN" altLang="en-US" sz="1100" b="1" dirty="0">
              <a:solidFill>
                <a:schemeClr val="accent4"/>
              </a:solidFill>
              <a:latin typeface="+mn-ea"/>
              <a:cs typeface="+mn-ea"/>
            </a:endParaRPr>
          </a:p>
        </p:txBody>
      </p:sp>
      <p:sp>
        <p:nvSpPr>
          <p:cNvPr id="71" name="矩形 10"/>
          <p:cNvSpPr/>
          <p:nvPr>
            <p:custDataLst>
              <p:tags r:id="rId17"/>
            </p:custDataLst>
          </p:nvPr>
        </p:nvSpPr>
        <p:spPr>
          <a:xfrm>
            <a:off x="839629" y="3436699"/>
            <a:ext cx="4942046" cy="423386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90170" tIns="0" rIns="90170" bIns="46990" rtlCol="0" anchor="t" anchorCtr="0">
            <a:normAutofit/>
          </a:bodyPr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一个月实现海外类飞书项目。重构研发模式，从“古法编程”迈向</a:t>
            </a:r>
            <a:r>
              <a:rPr lang="en-US" altLang="zh-CN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AI </a:t>
            </a:r>
            <a:r>
              <a:rPr lang="zh-CN" altLang="en-US" sz="1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原生开发。</a:t>
            </a:r>
            <a:endParaRPr lang="zh-CN" altLang="en-US" sz="1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72" name="直接连接符 11"/>
          <p:cNvCxnSpPr/>
          <p:nvPr>
            <p:custDataLst>
              <p:tags r:id="rId18"/>
            </p:custDataLst>
          </p:nvPr>
        </p:nvCxnSpPr>
        <p:spPr>
          <a:xfrm flipV="1">
            <a:off x="681038" y="2849959"/>
            <a:ext cx="0" cy="350996"/>
          </a:xfrm>
          <a:prstGeom prst="line">
            <a:avLst/>
          </a:prstGeom>
          <a:ln>
            <a:gradFill>
              <a:gsLst>
                <a:gs pos="9000">
                  <a:schemeClr val="accent3">
                    <a:alpha val="100000"/>
                  </a:schemeClr>
                </a:gs>
                <a:gs pos="100000">
                  <a:schemeClr val="accent3">
                    <a:lumMod val="60000"/>
                    <a:lumOff val="40000"/>
                    <a:alpha val="100000"/>
                  </a:schemeClr>
                </a:gs>
              </a:gsLst>
              <a:lin ang="10800000" scaled="1"/>
            </a:gradFill>
            <a:prstDash val="dash"/>
            <a:headEnd type="triangle"/>
            <a:tailEnd type="none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</p:spTree>
    <p:custDataLst>
      <p:tags r:id="rId1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>
            <a:off x="387350" y="820420"/>
            <a:ext cx="7138670" cy="337185"/>
          </a:xfrm>
          <a:prstGeom prst="rect">
            <a:avLst/>
          </a:prstGeom>
        </p:spPr>
        <p:txBody>
          <a:bodyPr wrap="square">
            <a:normAutofit lnSpcReduction="10000"/>
          </a:bodyPr>
          <a:p>
            <a:pPr marL="0" indent="0"/>
            <a:r>
              <a:rPr lang="en-US" altLang="zh-CN" sz="1600" b="0" i="0">
                <a:solidFill>
                  <a:schemeClr val="tx1"/>
                </a:solidFill>
              </a:rPr>
              <a:t> </a:t>
            </a:r>
            <a:endParaRPr lang="zh-CN" altLang="en-US" sz="1600" b="0" i="0">
              <a:solidFill>
                <a:schemeClr val="tx1"/>
              </a:solidFill>
            </a:endParaRPr>
          </a:p>
        </p:txBody>
      </p:sp>
      <p:sp>
        <p:nvSpPr>
          <p:cNvPr id="44" name="Text 1"/>
          <p:cNvSpPr/>
          <p:nvPr>
            <p:custDataLst>
              <p:tags r:id="rId2"/>
            </p:custDataLst>
          </p:nvPr>
        </p:nvSpPr>
        <p:spPr>
          <a:xfrm>
            <a:off x="165735" y="914453"/>
            <a:ext cx="82867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5" b="1" kern="0" spc="1" dirty="0">
                <a:solidFill>
                  <a:schemeClr val="tx1"/>
                </a:solidFill>
              </a:rPr>
              <a:t>过去 (2024)</a:t>
            </a:r>
            <a:endParaRPr lang="en-US" sz="1195" b="1" kern="0" spc="1" dirty="0">
              <a:solidFill>
                <a:schemeClr val="tx1"/>
              </a:solidFill>
            </a:endParaRPr>
          </a:p>
        </p:txBody>
      </p:sp>
      <p:sp>
        <p:nvSpPr>
          <p:cNvPr id="46" name="Text 3"/>
          <p:cNvSpPr/>
          <p:nvPr>
            <p:custDataLst>
              <p:tags r:id="rId3"/>
            </p:custDataLst>
          </p:nvPr>
        </p:nvSpPr>
        <p:spPr>
          <a:xfrm>
            <a:off x="158115" y="1164590"/>
            <a:ext cx="1671955" cy="111188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L="171450" indent="-171450" algn="l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en-US" sz="940" dirty="0">
                <a:solidFill>
                  <a:schemeClr val="tx1"/>
                </a:solidFill>
              </a:rPr>
              <a:t>全站版本部署和运维极其复杂</a:t>
            </a:r>
            <a:endParaRPr lang="en-US" sz="94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en-US" sz="940" dirty="0">
                <a:solidFill>
                  <a:schemeClr val="tx1"/>
                </a:solidFill>
                <a:sym typeface="+mn-ea"/>
              </a:rPr>
              <a:t>交付成本高、利润空间低</a:t>
            </a:r>
            <a:endParaRPr lang="en-US" sz="940" dirty="0">
              <a:solidFill>
                <a:schemeClr val="tx1"/>
              </a:solidFill>
              <a:sym typeface="+mn-ea"/>
            </a:endParaRPr>
          </a:p>
          <a:p>
            <a:pPr marL="171450" indent="-171450" algn="l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en-US" sz="940" dirty="0">
                <a:solidFill>
                  <a:schemeClr val="tx1"/>
                </a:solidFill>
                <a:sym typeface="+mn-ea"/>
              </a:rPr>
              <a:t>仅能支撑小功能定制化（</a:t>
            </a:r>
            <a:r>
              <a:rPr lang="zh-CN" altLang="en-US" sz="940" dirty="0">
                <a:solidFill>
                  <a:schemeClr val="tx1"/>
                </a:solidFill>
                <a:sym typeface="+mn-ea"/>
              </a:rPr>
              <a:t>个人面板</a:t>
            </a:r>
            <a:r>
              <a:rPr lang="en-US" sz="940" dirty="0">
                <a:solidFill>
                  <a:schemeClr val="tx1"/>
                </a:solidFill>
                <a:sym typeface="+mn-ea"/>
              </a:rPr>
              <a:t>）</a:t>
            </a:r>
            <a:endParaRPr lang="en-US" sz="940" dirty="0">
              <a:solidFill>
                <a:schemeClr val="tx1"/>
              </a:solidFill>
            </a:endParaRPr>
          </a:p>
          <a:p>
            <a:pPr marL="0" indent="0" algn="l">
              <a:lnSpc>
                <a:spcPts val="1800"/>
              </a:lnSpc>
              <a:buNone/>
            </a:pPr>
            <a:endParaRPr lang="en-US" sz="940" dirty="0">
              <a:solidFill>
                <a:schemeClr val="tx1"/>
              </a:solidFill>
            </a:endParaRPr>
          </a:p>
          <a:p>
            <a:pPr marL="0" indent="0" algn="l">
              <a:lnSpc>
                <a:spcPts val="1800"/>
              </a:lnSpc>
              <a:buNone/>
            </a:pP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52" name="Text 10"/>
          <p:cNvSpPr/>
          <p:nvPr>
            <p:custDataLst>
              <p:tags r:id="rId4"/>
            </p:custDataLst>
          </p:nvPr>
        </p:nvSpPr>
        <p:spPr>
          <a:xfrm>
            <a:off x="2353310" y="1157605"/>
            <a:ext cx="2665095" cy="115379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171450" indent="-171450" algn="l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en-US" sz="940" dirty="0">
                <a:solidFill>
                  <a:schemeClr val="tx1"/>
                </a:solidFill>
              </a:rPr>
              <a:t>Drive 架构简化部署，运维去专业化</a:t>
            </a:r>
            <a:endParaRPr lang="en-US" sz="940" dirty="0">
              <a:solidFill>
                <a:schemeClr val="tx1"/>
              </a:solidFill>
            </a:endParaRPr>
          </a:p>
          <a:p>
            <a:pPr marL="171450" indent="-171450" algn="l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en-US" sz="940" dirty="0">
                <a:solidFill>
                  <a:schemeClr val="tx1"/>
                </a:solidFill>
                <a:sym typeface="+mn-ea"/>
              </a:rPr>
              <a:t>成本大幅降低，利润显著提升</a:t>
            </a:r>
            <a:endParaRPr lang="en-US" sz="940" dirty="0">
              <a:solidFill>
                <a:schemeClr val="tx1"/>
              </a:solidFill>
              <a:sym typeface="+mn-ea"/>
            </a:endParaRPr>
          </a:p>
          <a:p>
            <a:pPr marL="171450" indent="-171450" algn="l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en-US" sz="940" dirty="0">
                <a:solidFill>
                  <a:schemeClr val="tx1"/>
                </a:solidFill>
                <a:sym typeface="+mn-ea"/>
              </a:rPr>
              <a:t>支撑大功能定制化（所有者</a:t>
            </a:r>
            <a:r>
              <a:rPr lang="zh-CN" altLang="en-US" sz="940" dirty="0">
                <a:solidFill>
                  <a:schemeClr val="tx1"/>
                </a:solidFill>
                <a:sym typeface="+mn-ea"/>
              </a:rPr>
              <a:t>权限</a:t>
            </a:r>
            <a:r>
              <a:rPr lang="en-US" sz="940" dirty="0">
                <a:solidFill>
                  <a:schemeClr val="tx1"/>
                </a:solidFill>
                <a:sym typeface="+mn-ea"/>
              </a:rPr>
              <a:t>、密级标签等）</a:t>
            </a:r>
            <a:endParaRPr lang="en-US" sz="940" dirty="0">
              <a:solidFill>
                <a:schemeClr val="tx1"/>
              </a:solidFill>
            </a:endParaRPr>
          </a:p>
          <a:p>
            <a:pPr marL="0" indent="0" algn="l">
              <a:lnSpc>
                <a:spcPts val="1800"/>
              </a:lnSpc>
              <a:buNone/>
            </a:pPr>
            <a:endParaRPr lang="en-US" sz="940" dirty="0">
              <a:solidFill>
                <a:schemeClr val="tx1"/>
              </a:solidFill>
            </a:endParaRPr>
          </a:p>
          <a:p>
            <a:pPr marL="0" indent="0" algn="l">
              <a:lnSpc>
                <a:spcPts val="1800"/>
              </a:lnSpc>
              <a:buNone/>
            </a:pP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57" name="Text 8"/>
          <p:cNvSpPr/>
          <p:nvPr>
            <p:custDataLst>
              <p:tags r:id="rId5"/>
            </p:custDataLst>
          </p:nvPr>
        </p:nvSpPr>
        <p:spPr>
          <a:xfrm>
            <a:off x="2511425" y="908738"/>
            <a:ext cx="82867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ts val="1600"/>
              </a:lnSpc>
              <a:buNone/>
            </a:pPr>
            <a:r>
              <a:rPr lang="en-US" sz="1195" b="1" kern="0" spc="1" dirty="0">
                <a:solidFill>
                  <a:schemeClr val="accent1">
                    <a:lumMod val="50000"/>
                  </a:schemeClr>
                </a:solidFill>
              </a:rPr>
              <a:t>现在 (2025)</a:t>
            </a:r>
            <a:endParaRPr lang="en-US" sz="1195" b="1" kern="0" spc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Shape 15"/>
          <p:cNvSpPr/>
          <p:nvPr>
            <p:custDataLst>
              <p:tags r:id="rId6"/>
            </p:custDataLst>
          </p:nvPr>
        </p:nvSpPr>
        <p:spPr>
          <a:xfrm>
            <a:off x="0" y="3608070"/>
            <a:ext cx="9145270" cy="1261110"/>
          </a:xfrm>
          <a:prstGeom prst="rect">
            <a:avLst/>
          </a:prstGeom>
          <a:solidFill>
            <a:srgbClr val="1A1A1A"/>
          </a:solidFill>
        </p:spPr>
      </p:sp>
      <p:sp>
        <p:nvSpPr>
          <p:cNvPr id="61" name="Text 17"/>
          <p:cNvSpPr/>
          <p:nvPr>
            <p:custDataLst>
              <p:tags r:id="rId7"/>
            </p:custDataLst>
          </p:nvPr>
        </p:nvSpPr>
        <p:spPr>
          <a:xfrm>
            <a:off x="273050" y="4059178"/>
            <a:ext cx="4800600" cy="35877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/>
            <a:r>
              <a:rPr lang="en-US" altLang="zh-CN" sz="1050">
                <a:solidFill>
                  <a:schemeClr val="bg1"/>
                </a:solidFill>
                <a:sym typeface="+mn-ea"/>
              </a:rPr>
              <a:t>Drive</a:t>
            </a:r>
            <a:r>
              <a:rPr lang="zh-CN" altLang="en-US" sz="1050">
                <a:solidFill>
                  <a:schemeClr val="bg1"/>
                </a:solidFill>
                <a:sym typeface="+mn-ea"/>
              </a:rPr>
              <a:t>替代复杂全站架构 </a:t>
            </a:r>
            <a:r>
              <a:rPr lang="en-US" altLang="zh-CN" sz="1050">
                <a:solidFill>
                  <a:schemeClr val="bg1"/>
                </a:solidFill>
                <a:sym typeface="+mn-ea"/>
              </a:rPr>
              <a:t>→ </a:t>
            </a:r>
            <a:r>
              <a:rPr lang="zh-CN" altLang="en-US" sz="1050">
                <a:solidFill>
                  <a:schemeClr val="bg1"/>
                </a:solidFill>
                <a:sym typeface="+mn-ea"/>
              </a:rPr>
              <a:t>部署与运维成本显著降低，商业化可大范围推广</a:t>
            </a:r>
            <a:endParaRPr lang="zh-CN" altLang="en-US" sz="105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62" name="Image 1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6915785" y="3608070"/>
            <a:ext cx="2110105" cy="126111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281295" y="810260"/>
            <a:ext cx="3657600" cy="2159635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Drive </a:t>
            </a:r>
            <a:r>
              <a:rPr lang="zh-CN" altLang="en-US" dirty="0">
                <a:sym typeface="+mn-ea"/>
              </a:rPr>
              <a:t>战略：打造“文档界的 GitLab”</a:t>
            </a:r>
            <a:endParaRPr lang="zh-CN" altLang="en-US" dirty="0"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>
            <p:custDataLst>
              <p:tags r:id="rId1"/>
            </p:custDataLst>
          </p:nvPr>
        </p:nvSpPr>
        <p:spPr>
          <a:xfrm>
            <a:off x="343535" y="741416"/>
            <a:ext cx="474980" cy="5257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80000"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730" b="1" dirty="0">
                <a:solidFill>
                  <a:schemeClr val="accent1">
                    <a:lumMod val="50000"/>
                  </a:schemeClr>
                </a:solidFill>
              </a:rPr>
              <a:t>17</a:t>
            </a:r>
            <a:endParaRPr lang="en-US" sz="373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 2"/>
          <p:cNvSpPr/>
          <p:nvPr>
            <p:custDataLst>
              <p:tags r:id="rId2"/>
            </p:custDataLst>
          </p:nvPr>
        </p:nvSpPr>
        <p:spPr>
          <a:xfrm>
            <a:off x="343535" y="1298628"/>
            <a:ext cx="1129030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70" dirty="0">
                <a:solidFill>
                  <a:schemeClr val="tx1"/>
                </a:solidFill>
              </a:rPr>
              <a:t>大版本升级项目</a:t>
            </a:r>
            <a:endParaRPr lang="en-US" sz="1270" dirty="0">
              <a:solidFill>
                <a:schemeClr val="tx1"/>
              </a:solidFill>
            </a:endParaRPr>
          </a:p>
        </p:txBody>
      </p:sp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3181976" y="741416"/>
            <a:ext cx="474980" cy="5257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80000"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730" b="1" dirty="0">
                <a:solidFill>
                  <a:schemeClr val="accent1">
                    <a:lumMod val="50000"/>
                  </a:schemeClr>
                </a:solidFill>
              </a:rPr>
              <a:t>13</a:t>
            </a:r>
            <a:endParaRPr lang="en-US" sz="373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3181976" y="1298628"/>
            <a:ext cx="967740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70" dirty="0">
                <a:solidFill>
                  <a:schemeClr val="tx1"/>
                </a:solidFill>
              </a:rPr>
              <a:t>正式交付项目</a:t>
            </a:r>
            <a:endParaRPr lang="en-US" sz="1270" dirty="0">
              <a:solidFill>
                <a:schemeClr val="tx1"/>
              </a:solidFill>
            </a:endParaRPr>
          </a:p>
        </p:txBody>
      </p:sp>
      <p:sp>
        <p:nvSpPr>
          <p:cNvPr id="8" name="Text 5"/>
          <p:cNvSpPr/>
          <p:nvPr>
            <p:custDataLst>
              <p:tags r:id="rId5"/>
            </p:custDataLst>
          </p:nvPr>
        </p:nvSpPr>
        <p:spPr>
          <a:xfrm>
            <a:off x="6020416" y="741416"/>
            <a:ext cx="474980" cy="52578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80000"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730" b="1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endParaRPr lang="en-US" sz="373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6020416" y="1298628"/>
            <a:ext cx="1043940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70" dirty="0">
                <a:solidFill>
                  <a:schemeClr val="tx1"/>
                </a:solidFill>
              </a:rPr>
              <a:t>POC 试点项目</a:t>
            </a:r>
            <a:endParaRPr lang="en-US" sz="1270" dirty="0">
              <a:solidFill>
                <a:schemeClr val="tx1"/>
              </a:solidFill>
            </a:endParaRPr>
          </a:p>
        </p:txBody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249555" y="1969665"/>
            <a:ext cx="1070610" cy="2432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5" b="1" kern="0" spc="1" dirty="0">
                <a:solidFill>
                  <a:schemeClr val="tx1"/>
                </a:solidFill>
              </a:rPr>
              <a:t>核心交付策略</a:t>
            </a:r>
            <a:endParaRPr lang="en-US" sz="1395" b="1" kern="0" spc="1" dirty="0">
              <a:solidFill>
                <a:schemeClr val="tx1"/>
              </a:solidFill>
            </a:endParaRPr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460403" y="2403449"/>
            <a:ext cx="238760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聚焦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717606" y="2403449"/>
            <a:ext cx="879475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chemeClr val="accent1">
                    <a:lumMod val="50000"/>
                  </a:schemeClr>
                </a:solidFill>
              </a:rPr>
              <a:t>TOP 10 核心客户</a:t>
            </a:r>
            <a:endParaRPr lang="en-US" sz="88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 10"/>
          <p:cNvSpPr/>
          <p:nvPr>
            <p:custDataLst>
              <p:tags r:id="rId10"/>
            </p:custDataLst>
          </p:nvPr>
        </p:nvSpPr>
        <p:spPr>
          <a:xfrm>
            <a:off x="1700932" y="2403449"/>
            <a:ext cx="1790700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，投入重兵确保交付质量与口碑。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4" name="Text 11"/>
          <p:cNvSpPr/>
          <p:nvPr>
            <p:custDataLst>
              <p:tags r:id="rId11"/>
            </p:custDataLst>
          </p:nvPr>
        </p:nvSpPr>
        <p:spPr>
          <a:xfrm>
            <a:off x="460403" y="2669191"/>
            <a:ext cx="238760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通过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5" name="Text 12"/>
          <p:cNvSpPr/>
          <p:nvPr>
            <p:custDataLst>
              <p:tags r:id="rId12"/>
            </p:custDataLst>
          </p:nvPr>
        </p:nvSpPr>
        <p:spPr>
          <a:xfrm>
            <a:off x="717606" y="2669191"/>
            <a:ext cx="795655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chemeClr val="accent1">
                    <a:lumMod val="50000"/>
                  </a:schemeClr>
                </a:solidFill>
              </a:rPr>
              <a:t>自动化发布体系</a:t>
            </a:r>
            <a:endParaRPr lang="en-US" sz="88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 13"/>
          <p:cNvSpPr/>
          <p:nvPr>
            <p:custDataLst>
              <p:tags r:id="rId13"/>
            </p:custDataLst>
          </p:nvPr>
        </p:nvSpPr>
        <p:spPr>
          <a:xfrm>
            <a:off x="1617746" y="2669191"/>
            <a:ext cx="2392045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，确保 Drive 架构在复杂环境下的平滑升级。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7" name="Text 14"/>
          <p:cNvSpPr/>
          <p:nvPr>
            <p:custDataLst>
              <p:tags r:id="rId14"/>
            </p:custDataLst>
          </p:nvPr>
        </p:nvSpPr>
        <p:spPr>
          <a:xfrm>
            <a:off x="460375" y="2934933"/>
            <a:ext cx="2552065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建立</a:t>
            </a:r>
            <a:r>
              <a:rPr lang="en-US" sz="940" dirty="0">
                <a:solidFill>
                  <a:schemeClr val="accent1">
                    <a:lumMod val="50000"/>
                  </a:schemeClr>
                </a:solidFill>
              </a:rPr>
              <a:t>标准化交付 SOP</a:t>
            </a:r>
            <a:r>
              <a:rPr lang="en-US" sz="940" dirty="0">
                <a:solidFill>
                  <a:schemeClr val="tx1"/>
                </a:solidFill>
              </a:rPr>
              <a:t>，降低对特定人员的依赖。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8" name="Text 15"/>
          <p:cNvSpPr/>
          <p:nvPr>
            <p:custDataLst>
              <p:tags r:id="rId15"/>
            </p:custDataLst>
          </p:nvPr>
        </p:nvSpPr>
        <p:spPr>
          <a:xfrm>
            <a:off x="242570" y="3438420"/>
            <a:ext cx="1070610" cy="2432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5" b="1" kern="0" spc="1" dirty="0">
                <a:solidFill>
                  <a:schemeClr val="tx1"/>
                </a:solidFill>
              </a:rPr>
              <a:t>标杆客户突破</a:t>
            </a:r>
            <a:endParaRPr lang="en-US" sz="1395" b="1" kern="0" spc="1" dirty="0">
              <a:solidFill>
                <a:schemeClr val="tx1"/>
              </a:solidFill>
            </a:endParaRPr>
          </a:p>
        </p:txBody>
      </p:sp>
      <p:sp>
        <p:nvSpPr>
          <p:cNvPr id="19" name="Text 16"/>
          <p:cNvSpPr/>
          <p:nvPr>
            <p:custDataLst>
              <p:tags r:id="rId16"/>
            </p:custDataLst>
          </p:nvPr>
        </p:nvSpPr>
        <p:spPr>
          <a:xfrm>
            <a:off x="442623" y="3856329"/>
            <a:ext cx="454660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chemeClr val="accent1">
                    <a:lumMod val="50000"/>
                  </a:schemeClr>
                </a:solidFill>
              </a:rPr>
              <a:t>广东电信</a:t>
            </a:r>
            <a:endParaRPr lang="en-US" sz="88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 17"/>
          <p:cNvSpPr/>
          <p:nvPr>
            <p:custDataLst>
              <p:tags r:id="rId17"/>
            </p:custDataLst>
          </p:nvPr>
        </p:nvSpPr>
        <p:spPr>
          <a:xfrm>
            <a:off x="957001" y="3856329"/>
            <a:ext cx="2285365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：数据迁移耗时从 8 小时缩短至 30 分钟。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21" name="Text 18"/>
          <p:cNvSpPr/>
          <p:nvPr>
            <p:custDataLst>
              <p:tags r:id="rId18"/>
            </p:custDataLst>
          </p:nvPr>
        </p:nvSpPr>
        <p:spPr>
          <a:xfrm>
            <a:off x="442623" y="4122071"/>
            <a:ext cx="340995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chemeClr val="accent1">
                    <a:lumMod val="50000"/>
                  </a:schemeClr>
                </a:solidFill>
              </a:rPr>
              <a:t>好未来</a:t>
            </a:r>
            <a:endParaRPr lang="en-US" sz="88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 19"/>
          <p:cNvSpPr/>
          <p:nvPr>
            <p:custDataLst>
              <p:tags r:id="rId19"/>
            </p:custDataLst>
          </p:nvPr>
        </p:nvSpPr>
        <p:spPr>
          <a:xfrm>
            <a:off x="828413" y="4122071"/>
            <a:ext cx="2148840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：成功实现大规模复杂环境的灰度迁移。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23" name="Text 20"/>
          <p:cNvSpPr/>
          <p:nvPr>
            <p:custDataLst>
              <p:tags r:id="rId20"/>
            </p:custDataLst>
          </p:nvPr>
        </p:nvSpPr>
        <p:spPr>
          <a:xfrm>
            <a:off x="442623" y="4387813"/>
            <a:ext cx="326390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chemeClr val="accent1">
                    <a:lumMod val="50000"/>
                  </a:schemeClr>
                </a:solidFill>
              </a:rPr>
              <a:t>OPPO</a:t>
            </a:r>
            <a:endParaRPr lang="en-US" sz="88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 21"/>
          <p:cNvSpPr/>
          <p:nvPr>
            <p:custDataLst>
              <p:tags r:id="rId21"/>
            </p:custDataLst>
          </p:nvPr>
        </p:nvSpPr>
        <p:spPr>
          <a:xfrm>
            <a:off x="808852" y="4387813"/>
            <a:ext cx="2029460" cy="1790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：完成极具挑战性的双环境同步迁移。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45" name="Text 2"/>
          <p:cNvSpPr/>
          <p:nvPr>
            <p:custDataLst>
              <p:tags r:id="rId22"/>
            </p:custDataLst>
          </p:nvPr>
        </p:nvSpPr>
        <p:spPr>
          <a:xfrm>
            <a:off x="260350" y="2351935"/>
            <a:ext cx="119380" cy="2305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ts val="1800"/>
              </a:lnSpc>
              <a:buNone/>
            </a:pPr>
            <a:r>
              <a:rPr lang="en-US" sz="940" dirty="0">
                <a:solidFill>
                  <a:schemeClr val="accent1">
                    <a:lumMod val="50000"/>
                  </a:schemeClr>
                </a:solidFill>
              </a:rPr>
              <a:t>→</a:t>
            </a:r>
            <a:endParaRPr lang="en-US" sz="94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 2"/>
          <p:cNvSpPr/>
          <p:nvPr>
            <p:custDataLst>
              <p:tags r:id="rId23"/>
            </p:custDataLst>
          </p:nvPr>
        </p:nvSpPr>
        <p:spPr>
          <a:xfrm>
            <a:off x="260350" y="2625620"/>
            <a:ext cx="119380" cy="2305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ts val="1800"/>
              </a:lnSpc>
              <a:buNone/>
            </a:pPr>
            <a:r>
              <a:rPr lang="en-US" sz="940" dirty="0">
                <a:solidFill>
                  <a:schemeClr val="accent1">
                    <a:lumMod val="50000"/>
                  </a:schemeClr>
                </a:solidFill>
              </a:rPr>
              <a:t>→</a:t>
            </a:r>
            <a:endParaRPr lang="en-US" sz="94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 2"/>
          <p:cNvSpPr/>
          <p:nvPr>
            <p:custDataLst>
              <p:tags r:id="rId24"/>
            </p:custDataLst>
          </p:nvPr>
        </p:nvSpPr>
        <p:spPr>
          <a:xfrm>
            <a:off x="260350" y="2899305"/>
            <a:ext cx="119380" cy="2305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ts val="1800"/>
              </a:lnSpc>
              <a:buNone/>
            </a:pPr>
            <a:r>
              <a:rPr lang="en-US" sz="940" dirty="0">
                <a:solidFill>
                  <a:schemeClr val="accent1">
                    <a:lumMod val="50000"/>
                  </a:schemeClr>
                </a:solidFill>
              </a:rPr>
              <a:t>→</a:t>
            </a:r>
            <a:endParaRPr lang="en-US" sz="94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 2"/>
          <p:cNvSpPr/>
          <p:nvPr>
            <p:custDataLst>
              <p:tags r:id="rId25"/>
            </p:custDataLst>
          </p:nvPr>
        </p:nvSpPr>
        <p:spPr>
          <a:xfrm>
            <a:off x="242570" y="3804815"/>
            <a:ext cx="119380" cy="2305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ts val="1800"/>
              </a:lnSpc>
              <a:buNone/>
            </a:pPr>
            <a:r>
              <a:rPr lang="en-US" sz="940" dirty="0">
                <a:solidFill>
                  <a:schemeClr val="accent1">
                    <a:lumMod val="50000"/>
                  </a:schemeClr>
                </a:solidFill>
              </a:rPr>
              <a:t>→</a:t>
            </a:r>
            <a:endParaRPr lang="en-US" sz="94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Text 2"/>
          <p:cNvSpPr/>
          <p:nvPr>
            <p:custDataLst>
              <p:tags r:id="rId26"/>
            </p:custDataLst>
          </p:nvPr>
        </p:nvSpPr>
        <p:spPr>
          <a:xfrm>
            <a:off x="242570" y="4072150"/>
            <a:ext cx="119380" cy="2305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ts val="1800"/>
              </a:lnSpc>
              <a:buNone/>
            </a:pPr>
            <a:r>
              <a:rPr lang="en-US" sz="940" dirty="0">
                <a:solidFill>
                  <a:schemeClr val="accent1">
                    <a:lumMod val="50000"/>
                  </a:schemeClr>
                </a:solidFill>
              </a:rPr>
              <a:t>→</a:t>
            </a:r>
            <a:endParaRPr lang="en-US" sz="94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Text 2"/>
          <p:cNvSpPr/>
          <p:nvPr>
            <p:custDataLst>
              <p:tags r:id="rId27"/>
            </p:custDataLst>
          </p:nvPr>
        </p:nvSpPr>
        <p:spPr>
          <a:xfrm>
            <a:off x="249555" y="4339485"/>
            <a:ext cx="119380" cy="2305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ts val="1800"/>
              </a:lnSpc>
              <a:buNone/>
            </a:pPr>
            <a:r>
              <a:rPr lang="en-US" sz="940" dirty="0">
                <a:solidFill>
                  <a:schemeClr val="accent1">
                    <a:lumMod val="50000"/>
                  </a:schemeClr>
                </a:solidFill>
              </a:rPr>
              <a:t>→</a:t>
            </a:r>
            <a:endParaRPr lang="en-US" sz="94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4493895" y="1657350"/>
            <a:ext cx="2314575" cy="3201670"/>
          </a:xfrm>
          <a:prstGeom prst="rect">
            <a:avLst/>
          </a:prstGeom>
        </p:spPr>
      </p:pic>
      <p:sp>
        <p:nvSpPr>
          <p:cNvPr id="46" name="标题 45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私有化交付：规模化与高质量并行</a:t>
            </a:r>
            <a:endParaRPr lang="zh-CN" altLang="en-US" dirty="0">
              <a:sym typeface="+mn-ea"/>
            </a:endParaRPr>
          </a:p>
        </p:txBody>
      </p:sp>
    </p:spTree>
    <p:custDataLst>
      <p:tags r:id="rId3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790" y="768919"/>
            <a:ext cx="150019" cy="200025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3"/>
            </p:custDataLst>
          </p:nvPr>
        </p:nvSpPr>
        <p:spPr>
          <a:xfrm>
            <a:off x="460534" y="724271"/>
            <a:ext cx="1427480" cy="2432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5" b="1" dirty="0">
                <a:solidFill>
                  <a:schemeClr val="accent1">
                    <a:lumMod val="50000"/>
                  </a:schemeClr>
                </a:solidFill>
              </a:rPr>
              <a:t>自动化发布与升级</a:t>
            </a:r>
            <a:endParaRPr lang="en-US" sz="139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224790" y="1105172"/>
            <a:ext cx="962090" cy="250825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chemeClr val="tx1"/>
                </a:solidFill>
              </a:rPr>
              <a:t>维度</a:t>
            </a:r>
            <a:endParaRPr lang="en-US" sz="685" b="1" dirty="0">
              <a:solidFill>
                <a:schemeClr val="tx1"/>
              </a:solidFill>
            </a:endParaRPr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1186880" y="1105172"/>
            <a:ext cx="1468934" cy="250825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chemeClr val="tx1"/>
                </a:solidFill>
              </a:rPr>
              <a:t>2024 过去</a:t>
            </a:r>
            <a:endParaRPr lang="en-US" sz="685" b="1" dirty="0">
              <a:solidFill>
                <a:schemeClr val="tx1"/>
              </a:solidFill>
            </a:endParaRPr>
          </a:p>
        </p:txBody>
      </p:sp>
      <p:sp>
        <p:nvSpPr>
          <p:cNvPr id="8" name="Text 4"/>
          <p:cNvSpPr/>
          <p:nvPr>
            <p:custDataLst>
              <p:tags r:id="rId6"/>
            </p:custDataLst>
          </p:nvPr>
        </p:nvSpPr>
        <p:spPr>
          <a:xfrm>
            <a:off x="2655814" y="1105172"/>
            <a:ext cx="1655201" cy="250825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5" b="1" dirty="0">
                <a:solidFill>
                  <a:schemeClr val="tx1"/>
                </a:solidFill>
              </a:rPr>
              <a:t>2025 现在</a:t>
            </a:r>
            <a:endParaRPr lang="en-US" sz="685" b="1" dirty="0">
              <a:solidFill>
                <a:schemeClr val="tx1"/>
              </a:solidFill>
            </a:endParaRPr>
          </a:p>
        </p:txBody>
      </p:sp>
      <p:sp>
        <p:nvSpPr>
          <p:cNvPr id="9" name="Text 5"/>
          <p:cNvSpPr/>
          <p:nvPr>
            <p:custDataLst>
              <p:tags r:id="rId7"/>
            </p:custDataLst>
          </p:nvPr>
        </p:nvSpPr>
        <p:spPr>
          <a:xfrm>
            <a:off x="224790" y="1372447"/>
            <a:ext cx="962090" cy="289560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发布耗时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1186880" y="1372447"/>
            <a:ext cx="1468934" cy="289560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chemeClr val="accent1"/>
                </a:solidFill>
              </a:rPr>
              <a:t>3 天 (比照代码)</a:t>
            </a:r>
            <a:endParaRPr lang="en-US" sz="885" b="1" dirty="0">
              <a:solidFill>
                <a:schemeClr val="accent1"/>
              </a:solidFill>
            </a:endParaRPr>
          </a:p>
        </p:txBody>
      </p:sp>
      <p:sp>
        <p:nvSpPr>
          <p:cNvPr id="11" name="Text 7"/>
          <p:cNvSpPr/>
          <p:nvPr>
            <p:custDataLst>
              <p:tags r:id="rId9"/>
            </p:custDataLst>
          </p:nvPr>
        </p:nvSpPr>
        <p:spPr>
          <a:xfrm>
            <a:off x="2655814" y="1372447"/>
            <a:ext cx="1655201" cy="289560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chemeClr val="accent5"/>
                </a:solidFill>
              </a:rPr>
              <a:t>分钟级 (直接拿包)</a:t>
            </a:r>
            <a:endParaRPr lang="en-US" sz="885" b="1" dirty="0">
              <a:solidFill>
                <a:schemeClr val="accent5"/>
              </a:solidFill>
            </a:endParaRPr>
          </a:p>
        </p:txBody>
      </p:sp>
      <p:sp>
        <p:nvSpPr>
          <p:cNvPr id="12" name="Text 8"/>
          <p:cNvSpPr/>
          <p:nvPr>
            <p:custDataLst>
              <p:tags r:id="rId10"/>
            </p:custDataLst>
          </p:nvPr>
        </p:nvSpPr>
        <p:spPr>
          <a:xfrm>
            <a:off x="224790" y="1683201"/>
            <a:ext cx="962090" cy="289560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操作人员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3" name="Text 9"/>
          <p:cNvSpPr/>
          <p:nvPr>
            <p:custDataLst>
              <p:tags r:id="rId11"/>
            </p:custDataLst>
          </p:nvPr>
        </p:nvSpPr>
        <p:spPr>
          <a:xfrm>
            <a:off x="1186880" y="1683201"/>
            <a:ext cx="1468934" cy="289560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仅限 SRE 手动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4" name="Text 10"/>
          <p:cNvSpPr/>
          <p:nvPr>
            <p:custDataLst>
              <p:tags r:id="rId12"/>
            </p:custDataLst>
          </p:nvPr>
        </p:nvSpPr>
        <p:spPr>
          <a:xfrm>
            <a:off x="2655814" y="1683201"/>
            <a:ext cx="1655201" cy="289560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SRE / 研发均可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5" name="Text 11"/>
          <p:cNvSpPr/>
          <p:nvPr>
            <p:custDataLst>
              <p:tags r:id="rId13"/>
            </p:custDataLst>
          </p:nvPr>
        </p:nvSpPr>
        <p:spPr>
          <a:xfrm>
            <a:off x="224790" y="1993954"/>
            <a:ext cx="962090" cy="289560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POC 部署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6" name="Text 12"/>
          <p:cNvSpPr/>
          <p:nvPr>
            <p:custDataLst>
              <p:tags r:id="rId14"/>
            </p:custDataLst>
          </p:nvPr>
        </p:nvSpPr>
        <p:spPr>
          <a:xfrm>
            <a:off x="1186880" y="1993954"/>
            <a:ext cx="1468934" cy="289560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重资产、需立项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7" name="Text 13"/>
          <p:cNvSpPr/>
          <p:nvPr>
            <p:custDataLst>
              <p:tags r:id="rId15"/>
            </p:custDataLst>
          </p:nvPr>
        </p:nvSpPr>
        <p:spPr>
          <a:xfrm>
            <a:off x="2655814" y="1993954"/>
            <a:ext cx="1655201" cy="289560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norm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轻量化、去专业化</a:t>
            </a:r>
            <a:endParaRPr lang="en-US" sz="940" dirty="0">
              <a:solidFill>
                <a:schemeClr val="tx1"/>
              </a:solidFill>
            </a:endParaRPr>
          </a:p>
        </p:txBody>
      </p:sp>
      <p:sp>
        <p:nvSpPr>
          <p:cNvPr id="18" name="Text 14"/>
          <p:cNvSpPr/>
          <p:nvPr>
            <p:custDataLst>
              <p:tags r:id="rId16"/>
            </p:custDataLst>
          </p:nvPr>
        </p:nvSpPr>
        <p:spPr>
          <a:xfrm>
            <a:off x="224790" y="2411982"/>
            <a:ext cx="3613150" cy="1663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5" dirty="0">
                <a:solidFill>
                  <a:schemeClr val="tx1"/>
                </a:solidFill>
              </a:rPr>
              <a:t>* 确保了 Drive 架构的平滑交付与升级，极大降低了交付过程中的人为风险。</a:t>
            </a:r>
            <a:endParaRPr lang="en-US" sz="835" dirty="0">
              <a:solidFill>
                <a:schemeClr val="tx1"/>
              </a:solidFill>
            </a:endParaRPr>
          </a:p>
        </p:txBody>
      </p:sp>
      <p:pic>
        <p:nvPicPr>
          <p:cNvPr id="19" name="Image 2" descr="preencoded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410075" y="718119"/>
            <a:ext cx="200025" cy="200025"/>
          </a:xfrm>
          <a:prstGeom prst="rect">
            <a:avLst/>
          </a:prstGeom>
        </p:spPr>
      </p:pic>
      <p:sp>
        <p:nvSpPr>
          <p:cNvPr id="20" name="Text 15"/>
          <p:cNvSpPr/>
          <p:nvPr>
            <p:custDataLst>
              <p:tags r:id="rId19"/>
            </p:custDataLst>
          </p:nvPr>
        </p:nvSpPr>
        <p:spPr>
          <a:xfrm>
            <a:off x="4664075" y="673471"/>
            <a:ext cx="1249045" cy="2432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5" b="1" dirty="0">
                <a:solidFill>
                  <a:schemeClr val="accent1">
                    <a:lumMod val="50000"/>
                  </a:schemeClr>
                </a:solidFill>
              </a:rPr>
              <a:t>运维可视化体系</a:t>
            </a:r>
            <a:endParaRPr lang="en-US" sz="1395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 17"/>
          <p:cNvSpPr/>
          <p:nvPr>
            <p:custDataLst>
              <p:tags r:id="rId20"/>
            </p:custDataLst>
          </p:nvPr>
        </p:nvSpPr>
        <p:spPr>
          <a:xfrm>
            <a:off x="4410075" y="1013275"/>
            <a:ext cx="56832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日志</a:t>
            </a:r>
            <a:r>
              <a:rPr lang="zh-CN" altLang="en-US" sz="885" b="1" dirty="0">
                <a:solidFill>
                  <a:schemeClr val="tx1"/>
                </a:solidFill>
              </a:rPr>
              <a:t>可视化</a:t>
            </a:r>
            <a:endParaRPr lang="zh-CN" altLang="en-US" sz="885" b="1" dirty="0">
              <a:solidFill>
                <a:schemeClr val="tx1"/>
              </a:solidFill>
            </a:endParaRPr>
          </a:p>
        </p:txBody>
      </p:sp>
      <p:sp>
        <p:nvSpPr>
          <p:cNvPr id="24" name="Text 18"/>
          <p:cNvSpPr/>
          <p:nvPr>
            <p:custDataLst>
              <p:tags r:id="rId21"/>
            </p:custDataLst>
          </p:nvPr>
        </p:nvSpPr>
        <p:spPr>
          <a:xfrm>
            <a:off x="5181628" y="1013275"/>
            <a:ext cx="1193800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：</a:t>
            </a:r>
            <a:r>
              <a:rPr lang="zh-CN" altLang="en-US" sz="940" dirty="0">
                <a:solidFill>
                  <a:schemeClr val="tx1"/>
                </a:solidFill>
              </a:rPr>
              <a:t>不用命令行查询日志</a:t>
            </a:r>
            <a:endParaRPr lang="zh-CN" altLang="en-US" sz="940" dirty="0">
              <a:solidFill>
                <a:schemeClr val="tx1"/>
              </a:solidFill>
            </a:endParaRPr>
          </a:p>
        </p:txBody>
      </p:sp>
      <p:sp>
        <p:nvSpPr>
          <p:cNvPr id="26" name="Text 20"/>
          <p:cNvSpPr/>
          <p:nvPr>
            <p:custDataLst>
              <p:tags r:id="rId22"/>
            </p:custDataLst>
          </p:nvPr>
        </p:nvSpPr>
        <p:spPr>
          <a:xfrm>
            <a:off x="4410075" y="1284715"/>
            <a:ext cx="56832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chemeClr val="tx1"/>
                </a:solidFill>
              </a:rPr>
              <a:t>工具可视化</a:t>
            </a:r>
            <a:endParaRPr lang="en-US" sz="885" b="1" dirty="0">
              <a:solidFill>
                <a:schemeClr val="tx1"/>
              </a:solidFill>
            </a:endParaRPr>
          </a:p>
        </p:txBody>
      </p:sp>
      <p:sp>
        <p:nvSpPr>
          <p:cNvPr id="27" name="Text 21"/>
          <p:cNvSpPr/>
          <p:nvPr>
            <p:custDataLst>
              <p:tags r:id="rId23"/>
            </p:custDataLst>
          </p:nvPr>
        </p:nvSpPr>
        <p:spPr>
          <a:xfrm>
            <a:off x="5152390" y="1291700"/>
            <a:ext cx="3406955" cy="2051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0" dirty="0">
                <a:solidFill>
                  <a:schemeClr val="tx1"/>
                </a:solidFill>
              </a:rPr>
              <a:t>：降低运维门槛，减少</a:t>
            </a:r>
            <a:r>
              <a:rPr lang="zh-CN" altLang="en-US" sz="940" dirty="0">
                <a:solidFill>
                  <a:schemeClr val="tx1"/>
                </a:solidFill>
              </a:rPr>
              <a:t>大量</a:t>
            </a:r>
            <a:r>
              <a:rPr lang="en-US" sz="940" dirty="0">
                <a:solidFill>
                  <a:schemeClr val="tx1"/>
                </a:solidFill>
              </a:rPr>
              <a:t>重复性运维工时。</a:t>
            </a:r>
            <a:endParaRPr lang="en-US" sz="940" dirty="0">
              <a:solidFill>
                <a:schemeClr val="tx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63195" y="2729230"/>
            <a:ext cx="4018280" cy="2150745"/>
          </a:xfrm>
          <a:prstGeom prst="rect">
            <a:avLst/>
          </a:prstGeom>
        </p:spPr>
      </p:pic>
      <p:pic>
        <p:nvPicPr>
          <p:cNvPr id="36" name="图片 35"/>
          <p:cNvPicPr/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2697480" y="14413230"/>
            <a:ext cx="2020570" cy="2506345"/>
          </a:xfrm>
          <a:prstGeom prst="rect">
            <a:avLst/>
          </a:prstGeom>
        </p:spPr>
      </p:pic>
      <p:pic>
        <p:nvPicPr>
          <p:cNvPr id="37" name="图片 36" descr="92028f2fc13202c30974af13393b4fe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4410075" y="3240405"/>
            <a:ext cx="4675505" cy="17729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4410075" y="1585595"/>
            <a:ext cx="4675505" cy="1565910"/>
          </a:xfrm>
          <a:prstGeom prst="rect">
            <a:avLst/>
          </a:prstGeom>
        </p:spPr>
      </p:pic>
      <p:sp>
        <p:nvSpPr>
          <p:cNvPr id="28" name="标题 27"/>
          <p:cNvSpPr>
            <a:spLocks noGrp="1"/>
          </p:cNvSpPr>
          <p:nvPr>
            <p:ph type="title"/>
            <p:custDataLst>
              <p:tags r:id="rId32"/>
            </p:custDataLst>
          </p:nvPr>
        </p:nvSpPr>
        <p:spPr>
          <a:xfrm>
            <a:off x="460375" y="134745"/>
            <a:ext cx="8100000" cy="540000"/>
          </a:xfrm>
        </p:spPr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技术突破</a:t>
            </a:r>
            <a:r>
              <a:rPr lang="zh-CN" altLang="en-US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：基础设施的自动化与可视化</a:t>
            </a:r>
            <a:endParaRPr lang="zh-CN" altLang="en-US" dirty="0">
              <a:sym typeface="+mn-ea"/>
            </a:endParaRPr>
          </a:p>
        </p:txBody>
      </p:sp>
    </p:spTree>
    <p:custDataLst>
      <p:tags r:id="rId3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85665" y="165735"/>
            <a:ext cx="4283710" cy="2163445"/>
          </a:xfrm>
          <a:prstGeom prst="rect">
            <a:avLst/>
          </a:prstGeom>
        </p:spPr>
      </p:pic>
      <p:sp>
        <p:nvSpPr>
          <p:cNvPr id="14" name="标题 1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技术深挖</a:t>
            </a:r>
            <a:r>
              <a:rPr lang="en-US" altLang="zh-CN"/>
              <a:t> </a:t>
            </a:r>
            <a:r>
              <a:rPr lang="zh-CN" altLang="en-US"/>
              <a:t>：应用表格</a:t>
            </a:r>
            <a:endParaRPr lang="zh-CN" altLang="en-US"/>
          </a:p>
        </p:txBody>
      </p:sp>
      <p:sp>
        <p:nvSpPr>
          <p:cNvPr id="2" name="边界"/>
          <p:cNvSpPr/>
          <p:nvPr>
            <p:custDataLst>
              <p:tags r:id="rId4"/>
            </p:custDataLst>
          </p:nvPr>
        </p:nvSpPr>
        <p:spPr>
          <a:xfrm>
            <a:off x="454871" y="1255669"/>
            <a:ext cx="2516348" cy="3430357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6" name="矩形: 圆角 44"/>
          <p:cNvSpPr/>
          <p:nvPr>
            <p:custDataLst>
              <p:tags r:id="rId5"/>
            </p:custDataLst>
          </p:nvPr>
        </p:nvSpPr>
        <p:spPr>
          <a:xfrm>
            <a:off x="875391" y="732270"/>
            <a:ext cx="2078788" cy="35003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875" tIns="0" rIns="179705" bIns="0" rtlCol="0" anchor="ctr">
            <a:noAutofit/>
          </a:bodyPr>
          <a:p>
            <a:pPr algn="l"/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底层数据结构重构</a:t>
            </a:r>
            <a:r>
              <a: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,</a:t>
            </a:r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突破性能瓶颈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矩形: 圆角 44"/>
          <p:cNvSpPr/>
          <p:nvPr>
            <p:custDataLst>
              <p:tags r:id="rId6"/>
            </p:custDataLst>
          </p:nvPr>
        </p:nvSpPr>
        <p:spPr>
          <a:xfrm>
            <a:off x="874756" y="1302005"/>
            <a:ext cx="2078788" cy="35003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875" tIns="0" rIns="179705" bIns="0" rtlCol="0" anchor="ctr">
            <a:noAutofit/>
          </a:bodyPr>
          <a:p>
            <a:pPr algn="l"/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已支持百万级单元格处理能力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2" name="矩形: 圆角 44"/>
          <p:cNvSpPr/>
          <p:nvPr>
            <p:custDataLst>
              <p:tags r:id="rId7"/>
            </p:custDataLst>
          </p:nvPr>
        </p:nvSpPr>
        <p:spPr>
          <a:xfrm>
            <a:off x="891901" y="1915556"/>
            <a:ext cx="2078788" cy="350036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875" tIns="0" rIns="179705" bIns="0" rtlCol="0" anchor="ctr">
            <a:noAutofit/>
          </a:bodyPr>
          <a:p>
            <a:pPr algn="l"/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高级权限系统全面上线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3" name="矩形: 圆角 44"/>
          <p:cNvSpPr/>
          <p:nvPr>
            <p:custDataLst>
              <p:tags r:id="rId8"/>
            </p:custDataLst>
          </p:nvPr>
        </p:nvSpPr>
        <p:spPr>
          <a:xfrm>
            <a:off x="874121" y="2534821"/>
            <a:ext cx="2078788" cy="350036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875" tIns="0" rIns="179705" bIns="0" rtlCol="0" anchor="ctr">
            <a:noAutofit/>
          </a:bodyPr>
          <a:p>
            <a:pPr algn="l"/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协作模块完成底层统一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6" name="椭圆 16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454395" y="736556"/>
            <a:ext cx="340035" cy="3400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3" name="图形 2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1546" y="813707"/>
            <a:ext cx="170018" cy="170018"/>
          </a:xfrm>
          <a:prstGeom prst="rect">
            <a:avLst/>
          </a:prstGeom>
        </p:spPr>
      </p:pic>
      <p:sp>
        <p:nvSpPr>
          <p:cNvPr id="24" name="椭圆 19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453760" y="1306768"/>
            <a:ext cx="340035" cy="3400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25" name="图形 4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7577" y="1368679"/>
            <a:ext cx="191925" cy="216213"/>
          </a:xfrm>
          <a:prstGeom prst="rect">
            <a:avLst/>
          </a:prstGeom>
        </p:spPr>
      </p:pic>
      <p:sp>
        <p:nvSpPr>
          <p:cNvPr id="35" name="椭圆 34"/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470905" y="1920795"/>
            <a:ext cx="340035" cy="3400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37" name="图形 4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5675" y="2005565"/>
            <a:ext cx="170018" cy="170018"/>
          </a:xfrm>
          <a:prstGeom prst="rect">
            <a:avLst/>
          </a:prstGeom>
        </p:spPr>
      </p:pic>
      <p:sp>
        <p:nvSpPr>
          <p:cNvPr id="39" name="椭圆 38"/>
          <p:cNvSpPr>
            <a:spLocks noChangeAspect="1"/>
          </p:cNvSpPr>
          <p:nvPr>
            <p:custDataLst>
              <p:tags r:id="rId21"/>
            </p:custDataLst>
          </p:nvPr>
        </p:nvSpPr>
        <p:spPr>
          <a:xfrm>
            <a:off x="453125" y="2540536"/>
            <a:ext cx="340035" cy="34003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0" name="图形 4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37895" y="2637689"/>
            <a:ext cx="170018" cy="14572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85665" y="2637790"/>
            <a:ext cx="4458335" cy="2277745"/>
          </a:xfrm>
          <a:prstGeom prst="rect">
            <a:avLst/>
          </a:prstGeom>
        </p:spPr>
      </p:pic>
      <p:sp>
        <p:nvSpPr>
          <p:cNvPr id="4" name="Shape 2"/>
          <p:cNvSpPr/>
          <p:nvPr>
            <p:custDataLst>
              <p:tags r:id="rId26"/>
            </p:custDataLst>
          </p:nvPr>
        </p:nvSpPr>
        <p:spPr>
          <a:xfrm>
            <a:off x="0" y="3423920"/>
            <a:ext cx="4572635" cy="1085850"/>
          </a:xfrm>
          <a:prstGeom prst="rect">
            <a:avLst/>
          </a:prstGeom>
          <a:solidFill>
            <a:srgbClr val="1A1A1A"/>
          </a:solidFill>
        </p:spPr>
      </p:sp>
      <p:sp>
        <p:nvSpPr>
          <p:cNvPr id="8" name="Text 3"/>
          <p:cNvSpPr/>
          <p:nvPr>
            <p:custDataLst>
              <p:tags r:id="rId27"/>
            </p:custDataLst>
          </p:nvPr>
        </p:nvSpPr>
        <p:spPr>
          <a:xfrm>
            <a:off x="85725" y="3509460"/>
            <a:ext cx="960120" cy="1409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ts val="1100"/>
              </a:lnSpc>
              <a:buNone/>
            </a:pPr>
            <a:r>
              <a:rPr lang="en-US" sz="835" dirty="0">
                <a:solidFill>
                  <a:schemeClr val="bg1">
                    <a:alpha val="70196"/>
                  </a:schemeClr>
                </a:solidFill>
              </a:rPr>
              <a:t>百万单元格打开速度</a:t>
            </a:r>
            <a:endParaRPr lang="en-US" sz="835" dirty="0">
              <a:solidFill>
                <a:schemeClr val="bg1">
                  <a:alpha val="70196"/>
                </a:schemeClr>
              </a:solidFill>
            </a:endParaRPr>
          </a:p>
        </p:txBody>
      </p:sp>
      <p:sp>
        <p:nvSpPr>
          <p:cNvPr id="10" name="Text 4"/>
          <p:cNvSpPr/>
          <p:nvPr>
            <p:custDataLst>
              <p:tags r:id="rId28"/>
            </p:custDataLst>
          </p:nvPr>
        </p:nvSpPr>
        <p:spPr>
          <a:xfrm>
            <a:off x="85725" y="3730916"/>
            <a:ext cx="4410075" cy="48704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ts val="3800"/>
              </a:lnSpc>
              <a:buNone/>
            </a:pPr>
            <a:r>
              <a:rPr lang="en-US" sz="2860" b="1" dirty="0">
                <a:solidFill>
                  <a:schemeClr val="accent1"/>
                </a:solidFill>
              </a:rPr>
              <a:t>6s   </a:t>
            </a:r>
            <a:r>
              <a:rPr lang="zh-CN" altLang="en-US" sz="2860" b="1" dirty="0">
                <a:solidFill>
                  <a:schemeClr val="accent1"/>
                </a:solidFill>
              </a:rPr>
              <a:t>不是最快</a:t>
            </a:r>
            <a:r>
              <a:rPr lang="en-US" altLang="zh-CN" sz="2860" b="1" dirty="0">
                <a:solidFill>
                  <a:schemeClr val="accent1"/>
                </a:solidFill>
              </a:rPr>
              <a:t>，</a:t>
            </a:r>
            <a:r>
              <a:rPr lang="zh-CN" altLang="en-US" sz="2860" b="1" dirty="0">
                <a:solidFill>
                  <a:schemeClr val="accent1"/>
                </a:solidFill>
              </a:rPr>
              <a:t>还可以更快</a:t>
            </a:r>
            <a:endParaRPr lang="zh-CN" altLang="en-US" sz="2860" b="1" dirty="0">
              <a:solidFill>
                <a:schemeClr val="accent1"/>
              </a:solidFill>
            </a:endParaRPr>
          </a:p>
        </p:txBody>
      </p:sp>
      <p:sp>
        <p:nvSpPr>
          <p:cNvPr id="11" name="Text 5"/>
          <p:cNvSpPr/>
          <p:nvPr>
            <p:custDataLst>
              <p:tags r:id="rId29"/>
            </p:custDataLst>
          </p:nvPr>
        </p:nvSpPr>
        <p:spPr>
          <a:xfrm>
            <a:off x="85725" y="4332777"/>
            <a:ext cx="1680210" cy="15367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p>
            <a:pPr marL="0" indent="0" algn="l">
              <a:lnSpc>
                <a:spcPts val="1200"/>
              </a:lnSpc>
              <a:buNone/>
            </a:pPr>
            <a:r>
              <a:rPr lang="en-US" sz="940" dirty="0">
                <a:solidFill>
                  <a:schemeClr val="bg1"/>
                </a:solidFill>
              </a:rPr>
              <a:t>从“无法打开”到秒级响应的质变</a:t>
            </a:r>
            <a:endParaRPr lang="en-US" sz="940" dirty="0">
              <a:solidFill>
                <a:schemeClr val="bg1"/>
              </a:solidFill>
            </a:endParaRPr>
          </a:p>
        </p:txBody>
      </p:sp>
    </p:spTree>
    <p:custDataLst>
      <p:tags r:id="rId3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solidFill>
                  <a:srgbClr val="1A1A1A"/>
                </a:solidFill>
                <a:sym typeface="+mn-ea"/>
              </a:rPr>
              <a:t>技术</a:t>
            </a:r>
            <a:r>
              <a:rPr lang="zh-CN" altLang="en-US" dirty="0">
                <a:solidFill>
                  <a:srgbClr val="1A1A1A"/>
                </a:solidFill>
                <a:sym typeface="+mn-ea"/>
              </a:rPr>
              <a:t>统一</a:t>
            </a:r>
            <a:r>
              <a:rPr lang="en-US" dirty="0">
                <a:solidFill>
                  <a:srgbClr val="1A1A1A"/>
                </a:solidFill>
                <a:sym typeface="+mn-ea"/>
              </a:rPr>
              <a:t> ：</a:t>
            </a:r>
            <a:r>
              <a:rPr lang="zh-CN" altLang="en-US" dirty="0">
                <a:solidFill>
                  <a:srgbClr val="1A1A1A"/>
                </a:solidFill>
                <a:sym typeface="+mn-ea"/>
              </a:rPr>
              <a:t>极速</a:t>
            </a:r>
            <a:r>
              <a:rPr lang="en-US" altLang="zh-CN" dirty="0">
                <a:solidFill>
                  <a:srgbClr val="1A1A1A"/>
                </a:solidFill>
                <a:sym typeface="+mn-ea"/>
              </a:rPr>
              <a:t>SDK</a:t>
            </a:r>
            <a:endParaRPr lang="zh-CN" altLang="en-US"/>
          </a:p>
        </p:txBody>
      </p:sp>
      <p:sp>
        <p:nvSpPr>
          <p:cNvPr id="3" name="矩形 11"/>
          <p:cNvSpPr/>
          <p:nvPr>
            <p:custDataLst>
              <p:tags r:id="rId2"/>
            </p:custDataLst>
          </p:nvPr>
        </p:nvSpPr>
        <p:spPr>
          <a:xfrm>
            <a:off x="225438" y="1219115"/>
            <a:ext cx="427313" cy="4496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 anchorCtr="0">
            <a:normAutofit fontScale="70000"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4000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en-US" altLang="zh-CN" sz="400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1"/>
          <p:cNvSpPr/>
          <p:nvPr>
            <p:custDataLst>
              <p:tags r:id="rId3"/>
            </p:custDataLst>
          </p:nvPr>
        </p:nvSpPr>
        <p:spPr>
          <a:xfrm>
            <a:off x="801361" y="1236207"/>
            <a:ext cx="3310725" cy="2203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zh-CN" altLang="en-US" sz="1300" b="1">
                <a:solidFill>
                  <a:schemeClr val="accent1"/>
                </a:solidFill>
                <a:latin typeface="+mn-ea"/>
                <a:cs typeface="+mn-ea"/>
              </a:rPr>
              <a:t>前端入口统一</a:t>
            </a:r>
            <a:endParaRPr lang="zh-CN" altLang="en-US" sz="13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矩形 2"/>
          <p:cNvSpPr/>
          <p:nvPr>
            <p:custDataLst>
              <p:tags r:id="rId4"/>
            </p:custDataLst>
          </p:nvPr>
        </p:nvSpPr>
        <p:spPr>
          <a:xfrm>
            <a:off x="801361" y="1462683"/>
            <a:ext cx="3310725" cy="5047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消除集成差异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225438" y="2284548"/>
            <a:ext cx="427313" cy="4496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 anchorCtr="0">
            <a:normAutofit fontScale="70000"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4000">
                <a:solidFill>
                  <a:schemeClr val="accent2"/>
                </a:solidFill>
                <a:latin typeface="+mn-ea"/>
                <a:cs typeface="+mn-ea"/>
              </a:rPr>
              <a:t>02</a:t>
            </a:r>
            <a:endParaRPr lang="en-US" altLang="zh-CN" sz="400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801361" y="2301641"/>
            <a:ext cx="3310725" cy="2203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zh-CN" altLang="en-US" sz="1300" b="1">
                <a:solidFill>
                  <a:schemeClr val="accent2"/>
                </a:solidFill>
                <a:latin typeface="+mn-ea"/>
                <a:cs typeface="+mn-ea"/>
              </a:rPr>
              <a:t>架构标准化</a:t>
            </a:r>
            <a:endParaRPr lang="zh-CN" altLang="en-US" sz="13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801361" y="2528117"/>
            <a:ext cx="3310725" cy="5047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lvl="0" algn="just">
              <a:lnSpc>
                <a:spcPct val="130000"/>
              </a:lnSpc>
              <a:buClr>
                <a:srgbClr val="376FFF"/>
              </a:buClr>
              <a:buSzPct val="80000"/>
              <a:buFontTx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降低私有化对接成本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0"/>
          <p:cNvSpPr/>
          <p:nvPr>
            <p:custDataLst>
              <p:tags r:id="rId8"/>
            </p:custDataLst>
          </p:nvPr>
        </p:nvSpPr>
        <p:spPr>
          <a:xfrm>
            <a:off x="225438" y="3349982"/>
            <a:ext cx="427313" cy="4496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 anchorCtr="0">
            <a:normAutofit fontScale="70000"/>
          </a:bodyPr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altLang="zh-CN" sz="4000">
                <a:solidFill>
                  <a:schemeClr val="accent3"/>
                </a:solidFill>
                <a:latin typeface="+mn-ea"/>
                <a:cs typeface="+mn-ea"/>
              </a:rPr>
              <a:t>03</a:t>
            </a:r>
            <a:endParaRPr lang="en-US" altLang="zh-CN" sz="4000">
              <a:solidFill>
                <a:schemeClr val="accent3"/>
              </a:solidFill>
              <a:latin typeface="+mn-ea"/>
              <a:cs typeface="+mn-ea"/>
            </a:endParaRPr>
          </a:p>
        </p:txBody>
      </p:sp>
      <p:sp>
        <p:nvSpPr>
          <p:cNvPr id="14" name="矩形 12"/>
          <p:cNvSpPr/>
          <p:nvPr>
            <p:custDataLst>
              <p:tags r:id="rId9"/>
            </p:custDataLst>
          </p:nvPr>
        </p:nvSpPr>
        <p:spPr>
          <a:xfrm>
            <a:off x="801361" y="3367074"/>
            <a:ext cx="3310725" cy="2203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zh-CN" altLang="en-US" sz="1300" b="1">
                <a:solidFill>
                  <a:schemeClr val="accent3"/>
                </a:solidFill>
                <a:latin typeface="+mn-ea"/>
                <a:cs typeface="+mn-ea"/>
              </a:rPr>
              <a:t>丰富</a:t>
            </a:r>
            <a:r>
              <a:rPr lang="en-US" altLang="zh-CN" sz="1300" b="1">
                <a:solidFill>
                  <a:schemeClr val="accent3"/>
                </a:solidFill>
                <a:latin typeface="+mn-ea"/>
                <a:cs typeface="+mn-ea"/>
              </a:rPr>
              <a:t>API</a:t>
            </a:r>
            <a:endParaRPr lang="en-US" altLang="zh-CN" sz="1300" b="1">
              <a:solidFill>
                <a:schemeClr val="accent3"/>
              </a:solidFill>
              <a:latin typeface="+mn-ea"/>
              <a:cs typeface="+mn-ea"/>
            </a:endParaRPr>
          </a:p>
        </p:txBody>
      </p:sp>
      <p:sp>
        <p:nvSpPr>
          <p:cNvPr id="2" name="矩形 13"/>
          <p:cNvSpPr/>
          <p:nvPr>
            <p:custDataLst>
              <p:tags r:id="rId10"/>
            </p:custDataLst>
          </p:nvPr>
        </p:nvSpPr>
        <p:spPr>
          <a:xfrm>
            <a:off x="801361" y="3593550"/>
            <a:ext cx="3310725" cy="5047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376FFF"/>
              </a:buClr>
              <a:buSzPct val="80000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赋能开发者快速构建应用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7" name="图片 26" descr="c837aa0e-d8f4-4b4a-9383-d4e899ac6e0c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01695" y="1236345"/>
            <a:ext cx="2214245" cy="2816225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035040" y="1668780"/>
            <a:ext cx="2904490" cy="202374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稳定性保障：流程机制的质量闭环</a:t>
            </a:r>
            <a:endParaRPr lang="zh-CN" altLang="en-US"/>
          </a:p>
        </p:txBody>
      </p:sp>
      <p:sp>
        <p:nvSpPr>
          <p:cNvPr id="2" name="平行四边形 3"/>
          <p:cNvSpPr/>
          <p:nvPr>
            <p:custDataLst>
              <p:tags r:id="rId2"/>
            </p:custDataLst>
          </p:nvPr>
        </p:nvSpPr>
        <p:spPr>
          <a:xfrm rot="16200000">
            <a:off x="3069381" y="1972270"/>
            <a:ext cx="395527" cy="458129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1">
                  <a:lumMod val="8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3" name="直接连接符 27"/>
          <p:cNvCxnSpPr/>
          <p:nvPr>
            <p:custDataLst>
              <p:tags r:id="rId3"/>
            </p:custDataLst>
          </p:nvPr>
        </p:nvCxnSpPr>
        <p:spPr>
          <a:xfrm>
            <a:off x="5698640" y="1882162"/>
            <a:ext cx="620323" cy="6165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矩形 1"/>
          <p:cNvSpPr/>
          <p:nvPr>
            <p:custDataLst>
              <p:tags r:id="rId4"/>
            </p:custDataLst>
          </p:nvPr>
        </p:nvSpPr>
        <p:spPr>
          <a:xfrm>
            <a:off x="6795114" y="1485687"/>
            <a:ext cx="1816128" cy="8754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配置</a:t>
            </a:r>
            <a:r>
              <a:rPr lang="en-US" altLang="zh-CN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150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条精细化报警规则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椭圆 32"/>
          <p:cNvSpPr/>
          <p:nvPr>
            <p:custDataLst>
              <p:tags r:id="rId5"/>
            </p:custDataLst>
          </p:nvPr>
        </p:nvSpPr>
        <p:spPr>
          <a:xfrm>
            <a:off x="6383462" y="1716648"/>
            <a:ext cx="343359" cy="343359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lumOff val="25000"/>
                  <a:alpha val="100000"/>
                </a:schemeClr>
              </a:gs>
              <a:gs pos="100000">
                <a:schemeClr val="accent1">
                  <a:lumMod val="85000"/>
                  <a:lumOff val="15000"/>
                  <a:alpha val="100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10" name="图片 12" descr="343439383331313b343532303032383bbfcdbba7b9dcc0e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3137" y="1799168"/>
            <a:ext cx="177845" cy="177845"/>
          </a:xfrm>
          <a:prstGeom prst="rect">
            <a:avLst/>
          </a:prstGeom>
        </p:spPr>
      </p:pic>
      <p:sp>
        <p:nvSpPr>
          <p:cNvPr id="20" name="标题"/>
          <p:cNvSpPr/>
          <p:nvPr>
            <p:custDataLst>
              <p:tags r:id="rId9"/>
            </p:custDataLst>
          </p:nvPr>
        </p:nvSpPr>
        <p:spPr>
          <a:xfrm>
            <a:off x="3037606" y="1565835"/>
            <a:ext cx="2509274" cy="645459"/>
          </a:xfrm>
          <a:prstGeom prst="rect">
            <a:avLst/>
          </a:prstGeom>
          <a:gradFill>
            <a:gsLst>
              <a:gs pos="80000">
                <a:schemeClr val="accent1">
                  <a:lumMod val="70000"/>
                  <a:lumOff val="30000"/>
                  <a:alpha val="100000"/>
                </a:schemeClr>
              </a:gs>
              <a:gs pos="20000">
                <a:schemeClr val="accent1">
                  <a:alpha val="100000"/>
                </a:schemeClr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值班制度常态化</a:t>
            </a:r>
            <a:endParaRPr lang="zh-CN" altLang="en-US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1" name="平行四边形 4"/>
          <p:cNvSpPr/>
          <p:nvPr>
            <p:custDataLst>
              <p:tags r:id="rId10"/>
            </p:custDataLst>
          </p:nvPr>
        </p:nvSpPr>
        <p:spPr>
          <a:xfrm rot="16200000" flipH="1">
            <a:off x="5704331" y="2797945"/>
            <a:ext cx="395527" cy="458129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lumMod val="90000"/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22" name="直接连接符 6"/>
          <p:cNvCxnSpPr/>
          <p:nvPr>
            <p:custDataLst>
              <p:tags r:id="rId11"/>
            </p:custDataLst>
          </p:nvPr>
        </p:nvCxnSpPr>
        <p:spPr>
          <a:xfrm flipH="1">
            <a:off x="2850276" y="2714002"/>
            <a:ext cx="617003" cy="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矩形 8"/>
          <p:cNvSpPr/>
          <p:nvPr>
            <p:custDataLst>
              <p:tags r:id="rId12"/>
            </p:custDataLst>
          </p:nvPr>
        </p:nvSpPr>
        <p:spPr>
          <a:xfrm flipH="1">
            <a:off x="558210" y="2311361"/>
            <a:ext cx="1815915" cy="8754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内部先行暴露问题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24" name="标题"/>
          <p:cNvSpPr/>
          <p:nvPr>
            <p:custDataLst>
              <p:tags r:id="rId13"/>
            </p:custDataLst>
          </p:nvPr>
        </p:nvSpPr>
        <p:spPr>
          <a:xfrm flipH="1">
            <a:off x="3622360" y="2391510"/>
            <a:ext cx="2509274" cy="645459"/>
          </a:xfrm>
          <a:prstGeom prst="rect">
            <a:avLst/>
          </a:prstGeom>
          <a:gradFill>
            <a:gsLst>
              <a:gs pos="80000">
                <a:schemeClr val="accent2">
                  <a:lumMod val="70000"/>
                  <a:lumOff val="30000"/>
                  <a:alpha val="100000"/>
                </a:schemeClr>
              </a:gs>
              <a:gs pos="20000">
                <a:schemeClr val="accent2">
                  <a:alpha val="100000"/>
                </a:schemeClr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Dogfooding</a:t>
            </a:r>
            <a:r>
              <a:rPr lang="zh-CN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机制</a:t>
            </a:r>
            <a:endParaRPr lang="zh-CN" altLang="en-US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5" name="椭圆 7"/>
          <p:cNvSpPr/>
          <p:nvPr>
            <p:custDataLst>
              <p:tags r:id="rId14"/>
            </p:custDataLst>
          </p:nvPr>
        </p:nvSpPr>
        <p:spPr>
          <a:xfrm flipH="1">
            <a:off x="2453800" y="2536632"/>
            <a:ext cx="343359" cy="343359"/>
          </a:xfrm>
          <a:prstGeom prst="ellipse">
            <a:avLst/>
          </a:prstGeom>
          <a:gradFill>
            <a:gsLst>
              <a:gs pos="0">
                <a:schemeClr val="accent2">
                  <a:lumMod val="75000"/>
                  <a:lumOff val="25000"/>
                  <a:alpha val="100000"/>
                </a:schemeClr>
              </a:gs>
              <a:gs pos="100000">
                <a:schemeClr val="accent2">
                  <a:lumMod val="85000"/>
                  <a:lumOff val="15000"/>
                  <a:alpha val="100000"/>
                </a:schemeClr>
              </a:gs>
            </a:gsLst>
            <a:lin ang="2640000" scaled="0"/>
          </a:gra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26" name="图片 14" descr="343439383331313b343532303033303bd2d1b9bad3a6d3c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557187" y="2632905"/>
            <a:ext cx="168360" cy="168360"/>
          </a:xfrm>
          <a:prstGeom prst="rect">
            <a:avLst/>
          </a:prstGeom>
        </p:spPr>
      </p:pic>
      <p:sp>
        <p:nvSpPr>
          <p:cNvPr id="34" name="平行四边形 2"/>
          <p:cNvSpPr/>
          <p:nvPr>
            <p:custDataLst>
              <p:tags r:id="rId18"/>
            </p:custDataLst>
          </p:nvPr>
        </p:nvSpPr>
        <p:spPr>
          <a:xfrm rot="16200000">
            <a:off x="3069381" y="3593268"/>
            <a:ext cx="395527" cy="458129"/>
          </a:xfrm>
          <a:prstGeom prst="parallelogram">
            <a:avLst>
              <a:gd name="adj" fmla="val 47404"/>
            </a:avLst>
          </a:prstGeom>
          <a:gradFill>
            <a:gsLst>
              <a:gs pos="0">
                <a:schemeClr val="accent3">
                  <a:lumMod val="85000"/>
                  <a:alpha val="100000"/>
                </a:schemeClr>
              </a:gs>
              <a:gs pos="100000">
                <a:schemeClr val="accent3">
                  <a:alpha val="10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38" name="直接连接符 10"/>
          <p:cNvCxnSpPr/>
          <p:nvPr>
            <p:custDataLst>
              <p:tags r:id="rId19"/>
            </p:custDataLst>
          </p:nvPr>
        </p:nvCxnSpPr>
        <p:spPr>
          <a:xfrm flipV="1">
            <a:off x="5701960" y="3509325"/>
            <a:ext cx="617003" cy="474"/>
          </a:xfrm>
          <a:prstGeom prst="line">
            <a:avLst/>
          </a:prstGeom>
          <a:ln w="9525">
            <a:solidFill>
              <a:schemeClr val="accent3">
                <a:lumMod val="60000"/>
                <a:lumOff val="40000"/>
              </a:schemeClr>
            </a:solidFill>
            <a:prstDash val="dash"/>
            <a:headEnd type="oval" w="sm" len="sm"/>
            <a:tailEnd type="oval" w="sm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矩形 13"/>
          <p:cNvSpPr/>
          <p:nvPr>
            <p:custDataLst>
              <p:tags r:id="rId20"/>
            </p:custDataLst>
          </p:nvPr>
        </p:nvSpPr>
        <p:spPr>
          <a:xfrm>
            <a:off x="6795114" y="3106684"/>
            <a:ext cx="1816128" cy="8754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新客户和升级客户全部启用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40" name="椭圆 11"/>
          <p:cNvSpPr/>
          <p:nvPr>
            <p:custDataLst>
              <p:tags r:id="rId21"/>
            </p:custDataLst>
          </p:nvPr>
        </p:nvSpPr>
        <p:spPr>
          <a:xfrm>
            <a:off x="6383462" y="3337645"/>
            <a:ext cx="343359" cy="343359"/>
          </a:xfrm>
          <a:prstGeom prst="ellipse">
            <a:avLst/>
          </a:prstGeom>
          <a:solidFill>
            <a:schemeClr val="accent3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43" name="图片 12" descr="343439383331313b343532303032383bbfcdbba7b9dcc0ed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3137" y="3420165"/>
            <a:ext cx="177845" cy="177845"/>
          </a:xfrm>
          <a:prstGeom prst="rect">
            <a:avLst/>
          </a:prstGeom>
        </p:spPr>
      </p:pic>
      <p:sp>
        <p:nvSpPr>
          <p:cNvPr id="44" name="标题"/>
          <p:cNvSpPr/>
          <p:nvPr>
            <p:custDataLst>
              <p:tags r:id="rId23"/>
            </p:custDataLst>
          </p:nvPr>
        </p:nvSpPr>
        <p:spPr>
          <a:xfrm>
            <a:off x="3037606" y="3186833"/>
            <a:ext cx="2509274" cy="645459"/>
          </a:xfrm>
          <a:prstGeom prst="rect">
            <a:avLst/>
          </a:prstGeom>
          <a:gradFill>
            <a:gsLst>
              <a:gs pos="80000">
                <a:schemeClr val="accent3">
                  <a:lumMod val="70000"/>
                  <a:lumOff val="30000"/>
                  <a:alpha val="100000"/>
                </a:schemeClr>
              </a:gs>
              <a:gs pos="20000">
                <a:schemeClr val="accent3">
                  <a:alpha val="100000"/>
                </a:schemeClr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b="1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rPr>
              <a:t>接口自动化巡检</a:t>
            </a:r>
            <a:endParaRPr lang="zh-CN" altLang="en-US" b="1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</p:spTree>
    <p:custDataLst>
      <p:tags r:id="rId2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73855" y="2985770"/>
            <a:ext cx="3034665" cy="1869440"/>
          </a:xfrm>
          <a:prstGeom prst="rect">
            <a:avLst/>
          </a:prstGeom>
        </p:spPr>
      </p:pic>
      <p:pic>
        <p:nvPicPr>
          <p:cNvPr id="47" name="图片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66545" y="1903730"/>
            <a:ext cx="5469890" cy="1082040"/>
          </a:xfrm>
          <a:prstGeom prst="rect">
            <a:avLst/>
          </a:prstGeom>
        </p:spPr>
      </p:pic>
      <p:pic>
        <p:nvPicPr>
          <p:cNvPr id="46" name="图片 3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4295" y="2938145"/>
            <a:ext cx="2829560" cy="1870710"/>
          </a:xfrm>
          <a:prstGeom prst="rect">
            <a:avLst/>
          </a:prstGeom>
        </p:spPr>
      </p:pic>
      <p:sp>
        <p:nvSpPr>
          <p:cNvPr id="15" name="任意形状 25"/>
          <p:cNvSpPr/>
          <p:nvPr>
            <p:custDataLst>
              <p:tags r:id="rId7"/>
            </p:custDataLst>
          </p:nvPr>
        </p:nvSpPr>
        <p:spPr>
          <a:xfrm flipH="1" flipV="1">
            <a:off x="6298157" y="3727539"/>
            <a:ext cx="2845843" cy="1415961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2400">
              <a:latin typeface="+mn-ea"/>
              <a:sym typeface="微软雅黑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稳定性保障：流程机制的质量闭环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14880" y="1218565"/>
            <a:ext cx="4572000" cy="27686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>
              <a:lnSpc>
                <a:spcPct val="100000"/>
              </a:lnSpc>
            </a:pP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建立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"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发现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预警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拦截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"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完整闭环</a:t>
            </a:r>
            <a:endParaRPr lang="zh-CN" altLang="en-US" b="1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5"/>
  <p:tag name="KSO_WM_UNIT_TEXT_TYPE" val="1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UNIT_VALUE" val="84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9000000357627869,&quot;transparency&quot;:0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7"/>
  <p:tag name="KSO_WM_UNIT_USESOURCEFORMAT_APPLY" val="1"/>
</p:tagLst>
</file>

<file path=ppt/tags/tag103.xml><?xml version="1.0" encoding="utf-8"?>
<p:tagLst xmlns:p="http://schemas.openxmlformats.org/presentationml/2006/main">
  <p:tag name="KSO_WM_SLIDE_ITEM_CNT" val="0"/>
  <p:tag name="RESOURCE_RECORD_KEY" val="{&quot;65&quot;:[3],&quot;70&quot;:[3313603]}"/>
  <p:tag name="KSO_WM_SLIDE_ID" val="custom20231216_8"/>
  <p:tag name="KSO_WM_TEMPLATE_SUBCATEGORY" val="29"/>
  <p:tag name="KSO_WM_TEMPLATE_MASTER_TYPE" val="0"/>
  <p:tag name="KSO_WM_TEMPLATE_COLOR_TYPE" val="0"/>
  <p:tag name="KSO_WM_SLIDE_INDEX" val="8"/>
  <p:tag name="KSO_WM_DIAGRAM_GROUP_CODE" val="m1-1"/>
  <p:tag name="KSO_WM_SLIDE_DIAGTYPE" val="m"/>
  <p:tag name="KSO_WM_TAG_VERSION" val="3.0"/>
  <p:tag name="KSO_WM_BEAUTIFY_FLAG" val="#wm#"/>
  <p:tag name="KSO_WM_TEMPLATE_CATEGORY" val="custom"/>
  <p:tag name="KSO_WM_TEMPLATE_INDEX" val="20231216"/>
  <p:tag name="KSO_WM_SLIDE_LAYOUT" val="a_f"/>
  <p:tag name="KSO_WM_SLIDE_LAYOUT_CNT" val="1_1"/>
  <p:tag name="KSO_WM_SLIDE_TYPE" val="text"/>
  <p:tag name="KSO_WM_SLIDE_SUBTYPE" val="pureTxt"/>
  <p:tag name="KSO_WM_SLIDE_SIZE" val="828*457"/>
  <p:tag name="KSO_WM_SLIDE_POSITION" val="66*28"/>
</p:tagLst>
</file>

<file path=ppt/tags/tag104.xml><?xml version="1.0" encoding="utf-8"?>
<p:tagLst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105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106.xml><?xml version="1.0" encoding="utf-8"?>
<p:tagLst xmlns:p="http://schemas.openxmlformats.org/presentationml/2006/main">
  <p:tag name="KSO_WM_UNIT_INDEX" val="8"/>
  <p:tag name="KSO_WM_UNIT_TYPE" val="f"/>
  <p:tag name="KSO_WM_UNIT_SUBTYPE" val="a"/>
  <p:tag name="KSO_WM_BEAUTIFY_FLAG" val="#wm#"/>
</p:tagLst>
</file>

<file path=ppt/tags/tag107.xml><?xml version="1.0" encoding="utf-8"?>
<p:tagLst xmlns:p="http://schemas.openxmlformats.org/presentationml/2006/main">
  <p:tag name="KSO_WM_UNIT_INDEX" val="11"/>
  <p:tag name="KSO_WM_UNIT_TYPE" val="f"/>
  <p:tag name="KSO_WM_UNIT_SUBTYPE" val="a"/>
  <p:tag name="KSO_WM_BEAUTIFY_FLAG" val="#wm#"/>
</p:tagLst>
</file>

<file path=ppt/tags/tag108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109.xml><?xml version="1.0" encoding="utf-8"?>
<p:tagLst xmlns:p="http://schemas.openxmlformats.org/presentationml/2006/main">
  <p:tag name="KSO_WM_UNIT_INDEX" val="12"/>
  <p:tag name="KSO_WM_UNIT_TYPE" val="i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NDEX" val="15"/>
  <p:tag name="KSO_WM_UNIT_TYPE" val="f"/>
  <p:tag name="KSO_WM_UNIT_SUBTYPE" val="a"/>
  <p:tag name="KSO_WM_BEAUTIFY_FLAG" val="#wm#"/>
</p:tagLst>
</file>

<file path=ppt/tags/tag111.xml><?xml version="1.0" encoding="utf-8"?>
<p:tagLst xmlns:p="http://schemas.openxmlformats.org/presentationml/2006/main">
  <p:tag name="KSO_WM_UNIT_INDEX" val="13"/>
  <p:tag name="KSO_WM_UNIT_TYPE" val="j"/>
  <p:tag name="KSO_WM_BEAUTIFY_FLAG" val="#wm#"/>
</p:tagLst>
</file>

<file path=ppt/tags/tag112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113.xml><?xml version="1.0" encoding="utf-8"?>
<p:tagLst xmlns:p="http://schemas.openxmlformats.org/presentationml/2006/main">
  <p:tag name="KSO_WM_DIAGRAM_GROUP_CODE" val="m1-1"/>
  <p:tag name="KSO_WM_BEAUTIFY_FLAG" val="#wm#"/>
  <p:tag name="KSO_WM_UNIT_INDEX" val="1"/>
  <p:tag name="KSO_WM_UNIT_TYPE" val="a"/>
</p:tagLst>
</file>

<file path=ppt/tags/tag114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1216"/>
  <p:tag name="KSO_WM_TEMPLATE_CATEGORY" val="custom"/>
  <p:tag name="KSO_WM_SLIDE_INDEX" val="8"/>
  <p:tag name="KSO_WM_SLIDE_ID" val="custom20231216_8"/>
  <p:tag name="KSO_WM_TEMPLATE_MASTER_TYPE" val="0"/>
  <p:tag name="KSO_WM_SLIDE_LAYOUT" val="a_f"/>
  <p:tag name="KSO_WM_SLIDE_LAYOUT_CNT" val="1_1"/>
  <p:tag name="KSO_WM_SLIDE_SIZE" val="828*457"/>
  <p:tag name="KSO_WM_SLIDE_POSITION" val="66*28"/>
</p:tagLst>
</file>

<file path=ppt/tags/tag115.xml><?xml version="1.0" encoding="utf-8"?>
<p:tagLst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116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117.xml><?xml version="1.0" encoding="utf-8"?>
<p:tagLst xmlns:p="http://schemas.openxmlformats.org/presentationml/2006/main">
  <p:tag name="KSO_WM_UNIT_INDEX" val="3"/>
  <p:tag name="KSO_WM_UNIT_TYPE" val="f"/>
  <p:tag name="KSO_WM_UNIT_SUBTYPE" val="a"/>
  <p:tag name="KSO_WM_BEAUTIFY_FLAG" val="#wm#"/>
</p:tagLst>
</file>

<file path=ppt/tags/tag118.xml><?xml version="1.0" encoding="utf-8"?>
<p:tagLst xmlns:p="http://schemas.openxmlformats.org/presentationml/2006/main">
  <p:tag name="KSO_WM_UNIT_INDEX" val="6"/>
  <p:tag name="KSO_WM_UNIT_TYPE" val="f"/>
  <p:tag name="KSO_WM_UNIT_SUBTYPE" val="a"/>
  <p:tag name="KSO_WM_BEAUTIFY_FLAG" val="#wm#"/>
</p:tagLst>
</file>

<file path=ppt/tags/tag119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INDEX" val="7"/>
  <p:tag name="KSO_WM_UNIT_TYPE" val="f"/>
  <p:tag name="KSO_WM_UNIT_SUBTYPE" val="a"/>
  <p:tag name="KSO_WM_BEAUTIFY_FLAG" val="#wm#"/>
</p:tagLst>
</file>

<file path=ppt/tags/tag121.xml><?xml version="1.0" encoding="utf-8"?>
<p:tagLst xmlns:p="http://schemas.openxmlformats.org/presentationml/2006/main">
  <p:tag name="KSO_WM_UNIT_INDEX" val="9"/>
  <p:tag name="KSO_WM_UNIT_TYPE" val="f"/>
  <p:tag name="KSO_WM_UNIT_SUBTYPE" val="a"/>
  <p:tag name="KSO_WM_BEAUTIFY_FLAG" val="#wm#"/>
</p:tagLst>
</file>

<file path=ppt/tags/tag122.xml><?xml version="1.0" encoding="utf-8"?>
<p:tagLst xmlns:p="http://schemas.openxmlformats.org/presentationml/2006/main">
  <p:tag name="KSO_WM_UNIT_INDEX" val="10"/>
  <p:tag name="KSO_WM_UNIT_TYPE" val="f"/>
  <p:tag name="KSO_WM_UNIT_SUBTYPE" val="a"/>
  <p:tag name="KSO_WM_BEAUTIFY_FLAG" val="#wm#"/>
</p:tagLst>
</file>

<file path=ppt/tags/tag123.xml><?xml version="1.0" encoding="utf-8"?>
<p:tagLst xmlns:p="http://schemas.openxmlformats.org/presentationml/2006/main">
  <p:tag name="KSO_WM_UNIT_INDEX" val="11"/>
  <p:tag name="KSO_WM_UNIT_TYPE" val="f"/>
  <p:tag name="KSO_WM_UNIT_SUBTYPE" val="a"/>
  <p:tag name="KSO_WM_BEAUTIFY_FLAG" val="#wm#"/>
</p:tagLst>
</file>

<file path=ppt/tags/tag124.xml><?xml version="1.0" encoding="utf-8"?>
<p:tagLst xmlns:p="http://schemas.openxmlformats.org/presentationml/2006/main">
  <p:tag name="KSO_WM_UNIT_INDEX" val="12"/>
  <p:tag name="KSO_WM_UNIT_TYPE" val="f"/>
  <p:tag name="KSO_WM_UNIT_SUBTYPE" val="a"/>
  <p:tag name="KSO_WM_BEAUTIFY_FLAG" val="#wm#"/>
</p:tagLst>
</file>

<file path=ppt/tags/tag125.xml><?xml version="1.0" encoding="utf-8"?>
<p:tagLst xmlns:p="http://schemas.openxmlformats.org/presentationml/2006/main">
  <p:tag name="KSO_WM_UNIT_INDEX" val="14"/>
  <p:tag name="KSO_WM_UNIT_TYPE" val="f"/>
  <p:tag name="KSO_WM_UNIT_SUBTYPE" val="a"/>
  <p:tag name="KSO_WM_BEAUTIFY_FLAG" val="#wm#"/>
</p:tagLst>
</file>

<file path=ppt/tags/tag126.xml><?xml version="1.0" encoding="utf-8"?>
<p:tagLst xmlns:p="http://schemas.openxmlformats.org/presentationml/2006/main">
  <p:tag name="KSO_WM_UNIT_INDEX" val="15"/>
  <p:tag name="KSO_WM_UNIT_TYPE" val="f"/>
  <p:tag name="KSO_WM_UNIT_SUBTYPE" val="a"/>
  <p:tag name="KSO_WM_BEAUTIFY_FLAG" val="#wm#"/>
</p:tagLst>
</file>

<file path=ppt/tags/tag127.xml><?xml version="1.0" encoding="utf-8"?>
<p:tagLst xmlns:p="http://schemas.openxmlformats.org/presentationml/2006/main">
  <p:tag name="KSO_WM_UNIT_INDEX" val="16"/>
  <p:tag name="KSO_WM_UNIT_TYPE" val="f"/>
  <p:tag name="KSO_WM_UNIT_SUBTYPE" val="a"/>
  <p:tag name="KSO_WM_BEAUTIFY_FLAG" val="#wm#"/>
</p:tagLst>
</file>

<file path=ppt/tags/tag128.xml><?xml version="1.0" encoding="utf-8"?>
<p:tagLst xmlns:p="http://schemas.openxmlformats.org/presentationml/2006/main">
  <p:tag name="KSO_WM_UNIT_INDEX" val="18"/>
  <p:tag name="KSO_WM_UNIT_TYPE" val="f"/>
  <p:tag name="KSO_WM_UNIT_SUBTYPE" val="a"/>
  <p:tag name="KSO_WM_BEAUTIFY_FLAG" val="#wm#"/>
</p:tagLst>
</file>

<file path=ppt/tags/tag129.xml><?xml version="1.0" encoding="utf-8"?>
<p:tagLst xmlns:p="http://schemas.openxmlformats.org/presentationml/2006/main">
  <p:tag name="KSO_WM_UNIT_INDEX" val="20"/>
  <p:tag name="KSO_WM_UNIT_TYPE" val="f"/>
  <p:tag name="KSO_WM_UNIT_SUBTYPE" val="a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0.xml><?xml version="1.0" encoding="utf-8"?>
<p:tagLst xmlns:p="http://schemas.openxmlformats.org/presentationml/2006/main">
  <p:tag name="KSO_WM_UNIT_INDEX" val="21"/>
  <p:tag name="KSO_WM_UNIT_TYPE" val="f"/>
  <p:tag name="KSO_WM_UNIT_SUBTYPE" val="a"/>
  <p:tag name="KSO_WM_BEAUTIFY_FLAG" val="#wm#"/>
</p:tagLst>
</file>

<file path=ppt/tags/tag131.xml><?xml version="1.0" encoding="utf-8"?>
<p:tagLst xmlns:p="http://schemas.openxmlformats.org/presentationml/2006/main">
  <p:tag name="KSO_WM_UNIT_INDEX" val="22"/>
  <p:tag name="KSO_WM_UNIT_TYPE" val="f"/>
  <p:tag name="KSO_WM_UNIT_SUBTYPE" val="a"/>
  <p:tag name="KSO_WM_BEAUTIFY_FLAG" val="#wm#"/>
</p:tagLst>
</file>

<file path=ppt/tags/tag132.xml><?xml version="1.0" encoding="utf-8"?>
<p:tagLst xmlns:p="http://schemas.openxmlformats.org/presentationml/2006/main">
  <p:tag name="KSO_WM_UNIT_INDEX" val="24"/>
  <p:tag name="KSO_WM_UNIT_TYPE" val="f"/>
  <p:tag name="KSO_WM_UNIT_SUBTYPE" val="a"/>
  <p:tag name="KSO_WM_BEAUTIFY_FLAG" val="#wm#"/>
</p:tagLst>
</file>

<file path=ppt/tags/tag133.xml><?xml version="1.0" encoding="utf-8"?>
<p:tagLst xmlns:p="http://schemas.openxmlformats.org/presentationml/2006/main">
  <p:tag name="KSO_WM_UNIT_INDEX" val="25"/>
  <p:tag name="KSO_WM_UNIT_TYPE" val="f"/>
  <p:tag name="KSO_WM_UNIT_SUBTYPE" val="a"/>
  <p:tag name="KSO_WM_BEAUTIFY_FLAG" val="#wm#"/>
</p:tagLst>
</file>

<file path=ppt/tags/tag134.xml><?xml version="1.0" encoding="utf-8"?>
<p:tagLst xmlns:p="http://schemas.openxmlformats.org/presentationml/2006/main">
  <p:tag name="KSO_WM_UNIT_INDEX" val="27"/>
  <p:tag name="KSO_WM_UNIT_TYPE" val="f"/>
  <p:tag name="KSO_WM_UNIT_SUBTYPE" val="a"/>
  <p:tag name="KSO_WM_BEAUTIFY_FLAG" val="#wm#"/>
</p:tagLst>
</file>

<file path=ppt/tags/tag135.xml><?xml version="1.0" encoding="utf-8"?>
<p:tagLst xmlns:p="http://schemas.openxmlformats.org/presentationml/2006/main">
  <p:tag name="KSO_WM_UNIT_INDEX" val="28"/>
  <p:tag name="KSO_WM_UNIT_TYPE" val="f"/>
  <p:tag name="KSO_WM_UNIT_SUBTYPE" val="a"/>
  <p:tag name="KSO_WM_BEAUTIFY_FLAG" val="#wm#"/>
</p:tagLst>
</file>

<file path=ppt/tags/tag136.xml><?xml version="1.0" encoding="utf-8"?>
<p:tagLst xmlns:p="http://schemas.openxmlformats.org/presentationml/2006/main">
  <p:tag name="KSO_WM_UNIT_INDEX" val="13"/>
  <p:tag name="KSO_WM_UNIT_TYPE" val="f"/>
  <p:tag name="KSO_WM_UNIT_SUBTYPE" val="a"/>
  <p:tag name="KSO_WM_BEAUTIFY_FLAG" val="#wm#"/>
</p:tagLst>
</file>

<file path=ppt/tags/tag137.xml><?xml version="1.0" encoding="utf-8"?>
<p:tagLst xmlns:p="http://schemas.openxmlformats.org/presentationml/2006/main">
  <p:tag name="KSO_WM_UNIT_INDEX" val="17"/>
  <p:tag name="KSO_WM_UNIT_TYPE" val="f"/>
  <p:tag name="KSO_WM_UNIT_SUBTYPE" val="a"/>
  <p:tag name="KSO_WM_BEAUTIFY_FLAG" val="#wm#"/>
</p:tagLst>
</file>

<file path=ppt/tags/tag138.xml><?xml version="1.0" encoding="utf-8"?>
<p:tagLst xmlns:p="http://schemas.openxmlformats.org/presentationml/2006/main">
  <p:tag name="KSO_WM_UNIT_INDEX" val="19"/>
  <p:tag name="KSO_WM_UNIT_TYPE" val="f"/>
  <p:tag name="KSO_WM_UNIT_SUBTYPE" val="a"/>
  <p:tag name="KSO_WM_BEAUTIFY_FLAG" val="#wm#"/>
</p:tagLst>
</file>

<file path=ppt/tags/tag139.xml><?xml version="1.0" encoding="utf-8"?>
<p:tagLst xmlns:p="http://schemas.openxmlformats.org/presentationml/2006/main">
  <p:tag name="KSO_WM_UNIT_INDEX" val="23"/>
  <p:tag name="KSO_WM_UNIT_TYPE" val="f"/>
  <p:tag name="KSO_WM_UNIT_SUBTYPE" val="a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0.xml><?xml version="1.0" encoding="utf-8"?>
<p:tagLst xmlns:p="http://schemas.openxmlformats.org/presentationml/2006/main">
  <p:tag name="KSO_WM_UNIT_INDEX" val="26"/>
  <p:tag name="KSO_WM_UNIT_TYPE" val="f"/>
  <p:tag name="KSO_WM_UNIT_SUBTYPE" val="a"/>
  <p:tag name="KSO_WM_BEAUTIFY_FLAG" val="#wm#"/>
</p:tagLst>
</file>

<file path=ppt/tags/tag141.xml><?xml version="1.0" encoding="utf-8"?>
<p:tagLst xmlns:p="http://schemas.openxmlformats.org/presentationml/2006/main">
  <p:tag name="KSO_WM_UNIT_INDEX" val="29"/>
  <p:tag name="KSO_WM_UNIT_TYPE" val="f"/>
  <p:tag name="KSO_WM_UNIT_SUBTYPE" val="a"/>
  <p:tag name="KSO_WM_BEAUTIFY_FLAG" val="#wm#"/>
</p:tagLst>
</file>

<file path=ppt/tags/tag142.xml><?xml version="1.0" encoding="utf-8"?>
<p:tagLst xmlns:p="http://schemas.openxmlformats.org/presentationml/2006/main">
  <p:tag name="KSO_WM_UNIT_INDEX" val="8"/>
  <p:tag name="KSO_WM_UNIT_TYPE" val="j"/>
  <p:tag name="KSO_WM_BEAUTIFY_FLAG" val="#wm#"/>
</p:tagLst>
</file>

<file path=ppt/tags/tag143.xml><?xml version="1.0" encoding="utf-8"?>
<p:tagLst xmlns:p="http://schemas.openxmlformats.org/presentationml/2006/main">
  <p:tag name="KSO_WM_DIAGRAM_GROUP_CODE" val="m1-1"/>
  <p:tag name="KSO_WM_BEAUTIFY_FLAG" val="#wm#"/>
  <p:tag name="KSO_WM_UNIT_INDEX" val="1"/>
  <p:tag name="KSO_WM_UNIT_TYPE" val="a"/>
</p:tagLst>
</file>

<file path=ppt/tags/tag144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1216"/>
  <p:tag name="KSO_WM_TEMPLATE_CATEGORY" val="custom"/>
  <p:tag name="KSO_WM_SLIDE_INDEX" val="8"/>
  <p:tag name="KSO_WM_SLIDE_ID" val="custom20231216_8"/>
  <p:tag name="KSO_WM_TEMPLATE_MASTER_TYPE" val="0"/>
  <p:tag name="KSO_WM_SLIDE_LAYOUT" val="a_f"/>
  <p:tag name="KSO_WM_SLIDE_LAYOUT_CNT" val="1_1"/>
  <p:tag name="KSO_WM_SLIDE_SIZE" val="828*457"/>
  <p:tag name="KSO_WM_SLIDE_POSITION" val="66*28"/>
</p:tagLst>
</file>

<file path=ppt/tags/tag145.xml><?xml version="1.0" encoding="utf-8"?>
<p:tagLst xmlns:p="http://schemas.openxmlformats.org/presentationml/2006/main">
  <p:tag name="KSO_WM_UNIT_INDEX" val="4"/>
  <p:tag name="KSO_WM_UNIT_TYPE" val="i"/>
  <p:tag name="KSO_WM_UNIT_SUBTYPE" val="h"/>
  <p:tag name="KSO_WM_BEAUTIFY_FLAG" val="#wm#"/>
</p:tagLst>
</file>

<file path=ppt/tags/tag146.xml><?xml version="1.0" encoding="utf-8"?>
<p:tagLst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147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148.xml><?xml version="1.0" encoding="utf-8"?>
<p:tagLst xmlns:p="http://schemas.openxmlformats.org/presentationml/2006/main">
  <p:tag name="KSO_WM_UNIT_INDEX" val="6"/>
  <p:tag name="KSO_WM_UNIT_TYPE" val="f"/>
  <p:tag name="KSO_WM_UNIT_SUBTYPE" val="a"/>
  <p:tag name="KSO_WM_BEAUTIFY_FLAG" val="#wm#"/>
</p:tagLst>
</file>

<file path=ppt/tags/tag149.xml><?xml version="1.0" encoding="utf-8"?>
<p:tagLst xmlns:p="http://schemas.openxmlformats.org/presentationml/2006/main">
  <p:tag name="KSO_WM_UNIT_INDEX" val="7"/>
  <p:tag name="KSO_WM_UNIT_TYPE" val="f"/>
  <p:tag name="KSO_WM_UNIT_SUBTYPE" val="a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INDEX" val="8"/>
  <p:tag name="KSO_WM_UNIT_TYPE" val="f"/>
  <p:tag name="KSO_WM_UNIT_SUBTYPE" val="a"/>
  <p:tag name="KSO_WM_BEAUTIFY_FLAG" val="#wm#"/>
</p:tagLst>
</file>

<file path=ppt/tags/tag151.xml><?xml version="1.0" encoding="utf-8"?>
<p:tagLst xmlns:p="http://schemas.openxmlformats.org/presentationml/2006/main">
  <p:tag name="KSO_WM_UNIT_INDEX" val="9"/>
  <p:tag name="KSO_WM_UNIT_TYPE" val="f"/>
  <p:tag name="KSO_WM_UNIT_SUBTYPE" val="a"/>
  <p:tag name="KSO_WM_BEAUTIFY_FLAG" val="#wm#"/>
</p:tagLst>
</file>

<file path=ppt/tags/tag152.xml><?xml version="1.0" encoding="utf-8"?>
<p:tagLst xmlns:p="http://schemas.openxmlformats.org/presentationml/2006/main">
  <p:tag name="KSO_WM_UNIT_INDEX" val="10"/>
  <p:tag name="KSO_WM_UNIT_TYPE" val="f"/>
  <p:tag name="KSO_WM_UNIT_SUBTYPE" val="a"/>
  <p:tag name="KSO_WM_BEAUTIFY_FLAG" val="#wm#"/>
</p:tagLst>
</file>

<file path=ppt/tags/tag153.xml><?xml version="1.0" encoding="utf-8"?>
<p:tagLst xmlns:p="http://schemas.openxmlformats.org/presentationml/2006/main">
  <p:tag name="KSO_WM_UNIT_INDEX" val="12"/>
  <p:tag name="KSO_WM_UNIT_TYPE" val="f"/>
  <p:tag name="KSO_WM_UNIT_SUBTYPE" val="a"/>
  <p:tag name="KSO_WM_BEAUTIFY_FLAG" val="#wm#"/>
</p:tagLst>
</file>

<file path=ppt/tags/tag154.xml><?xml version="1.0" encoding="utf-8"?>
<p:tagLst xmlns:p="http://schemas.openxmlformats.org/presentationml/2006/main">
  <p:tag name="KSO_WM_UNIT_INDEX" val="13"/>
  <p:tag name="KSO_WM_UNIT_TYPE" val="f"/>
  <p:tag name="KSO_WM_UNIT_SUBTYPE" val="a"/>
  <p:tag name="KSO_WM_BEAUTIFY_FLAG" val="#wm#"/>
</p:tagLst>
</file>

<file path=ppt/tags/tag155.xml><?xml version="1.0" encoding="utf-8"?>
<p:tagLst xmlns:p="http://schemas.openxmlformats.org/presentationml/2006/main">
  <p:tag name="KSO_WM_UNIT_INDEX" val="14"/>
  <p:tag name="KSO_WM_UNIT_TYPE" val="f"/>
  <p:tag name="KSO_WM_UNIT_SUBTYPE" val="a"/>
  <p:tag name="KSO_WM_BEAUTIFY_FLAG" val="#wm#"/>
</p:tagLst>
</file>

<file path=ppt/tags/tag156.xml><?xml version="1.0" encoding="utf-8"?>
<p:tagLst xmlns:p="http://schemas.openxmlformats.org/presentationml/2006/main">
  <p:tag name="KSO_WM_UNIT_INDEX" val="15"/>
  <p:tag name="KSO_WM_UNIT_TYPE" val="f"/>
  <p:tag name="KSO_WM_UNIT_SUBTYPE" val="a"/>
  <p:tag name="KSO_WM_BEAUTIFY_FLAG" val="#wm#"/>
</p:tagLst>
</file>

<file path=ppt/tags/tag157.xml><?xml version="1.0" encoding="utf-8"?>
<p:tagLst xmlns:p="http://schemas.openxmlformats.org/presentationml/2006/main">
  <p:tag name="KSO_WM_UNIT_INDEX" val="16"/>
  <p:tag name="KSO_WM_UNIT_TYPE" val="f"/>
  <p:tag name="KSO_WM_UNIT_SUBTYPE" val="a"/>
  <p:tag name="KSO_WM_BEAUTIFY_FLAG" val="#wm#"/>
</p:tagLst>
</file>

<file path=ppt/tags/tag158.xml><?xml version="1.0" encoding="utf-8"?>
<p:tagLst xmlns:p="http://schemas.openxmlformats.org/presentationml/2006/main">
  <p:tag name="KSO_WM_UNIT_INDEX" val="17"/>
  <p:tag name="KSO_WM_UNIT_TYPE" val="f"/>
  <p:tag name="KSO_WM_UNIT_SUBTYPE" val="a"/>
  <p:tag name="KSO_WM_BEAUTIFY_FLAG" val="#wm#"/>
</p:tagLst>
</file>

<file path=ppt/tags/tag159.xml><?xml version="1.0" encoding="utf-8"?>
<p:tagLst xmlns:p="http://schemas.openxmlformats.org/presentationml/2006/main">
  <p:tag name="KSO_WM_UNIT_INDEX" val="18"/>
  <p:tag name="KSO_WM_UNIT_TYPE" val="f"/>
  <p:tag name="KSO_WM_UNIT_SUBTYPE" val="a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161.xml><?xml version="1.0" encoding="utf-8"?>
<p:tagLst xmlns:p="http://schemas.openxmlformats.org/presentationml/2006/main">
  <p:tag name="KSO_WM_UNIT_INDEX" val="22"/>
  <p:tag name="KSO_WM_UNIT_TYPE" val="f"/>
  <p:tag name="KSO_WM_UNIT_SUBTYPE" val="a"/>
  <p:tag name="KSO_WM_BEAUTIFY_FLAG" val="#wm#"/>
</p:tagLst>
</file>

<file path=ppt/tags/tag162.xml><?xml version="1.0" encoding="utf-8"?>
<p:tagLst xmlns:p="http://schemas.openxmlformats.org/presentationml/2006/main">
  <p:tag name="KSO_WM_UNIT_INDEX" val="23"/>
  <p:tag name="KSO_WM_UNIT_TYPE" val="f"/>
  <p:tag name="KSO_WM_UNIT_SUBTYPE" val="a"/>
  <p:tag name="KSO_WM_BEAUTIFY_FLAG" val="#wm#"/>
</p:tagLst>
</file>

<file path=ppt/tags/tag163.xml><?xml version="1.0" encoding="utf-8"?>
<p:tagLst xmlns:p="http://schemas.openxmlformats.org/presentationml/2006/main">
  <p:tag name="KSO_WM_UNIT_INDEX" val="24"/>
  <p:tag name="KSO_WM_UNIT_TYPE" val="f"/>
  <p:tag name="KSO_WM_UNIT_SUBTYPE" val="a"/>
  <p:tag name="KSO_WM_BEAUTIFY_FLAG" val="#wm#"/>
</p:tagLst>
</file>

<file path=ppt/tags/tag164.xml><?xml version="1.0" encoding="utf-8"?>
<p:tagLst xmlns:p="http://schemas.openxmlformats.org/presentationml/2006/main">
  <p:tag name="KSO_WM_UNIT_INDEX" val="25"/>
  <p:tag name="KSO_WM_UNIT_TYPE" val="f"/>
  <p:tag name="KSO_WM_UNIT_SUBTYPE" val="a"/>
  <p:tag name="KSO_WM_BEAUTIFY_FLAG" val="#wm#"/>
</p:tagLst>
</file>

<file path=ppt/tags/tag165.xml><?xml version="1.0" encoding="utf-8"?>
<p:tagLst xmlns:p="http://schemas.openxmlformats.org/presentationml/2006/main">
  <p:tag name="KSO_WM_UNIT_INDEX" val="26"/>
  <p:tag name="KSO_WM_UNIT_TYPE" val="f"/>
  <p:tag name="KSO_WM_UNIT_SUBTYPE" val="a"/>
  <p:tag name="KSO_WM_BEAUTIFY_FLAG" val="#wm#"/>
</p:tagLst>
</file>

<file path=ppt/tags/tag166.xml><?xml version="1.0" encoding="utf-8"?>
<p:tagLst xmlns:p="http://schemas.openxmlformats.org/presentationml/2006/main">
  <p:tag name="KSO_WM_UNIT_INDEX" val="19"/>
  <p:tag name="KSO_WM_UNIT_TYPE" val="j"/>
  <p:tag name="KSO_WM_BEAUTIFY_FLAG" val="#wm#"/>
</p:tagLst>
</file>

<file path=ppt/tags/tag167.xml><?xml version="1.0" encoding="utf-8"?>
<p:tagLst xmlns:p="http://schemas.openxmlformats.org/presentationml/2006/main">
  <p:tag name="KSO_WM_UNIT_INDEX" val="21"/>
  <p:tag name="KSO_WM_UNIT_TYPE" val="i"/>
  <p:tag name="KSO_WM_UNIT_SUBTYPE" val="h"/>
  <p:tag name="KSO_WM_BEAUTIFY_FLAG" val="#wm#"/>
</p:tagLst>
</file>

<file path=ppt/tags/tag168.xml><?xml version="1.0" encoding="utf-8"?>
<p:tagLst xmlns:p="http://schemas.openxmlformats.org/presentationml/2006/main">
  <p:tag name="KSO_WM_UNIT_INDEX" val="20"/>
  <p:tag name="KSO_WM_UNIT_TYPE" val="j"/>
  <p:tag name="KSO_WM_BEAUTIFY_FLAG" val="#wm#"/>
</p:tagLst>
</file>

<file path=ppt/tags/tag169.xml><?xml version="1.0" encoding="utf-8"?>
<p:tagLst xmlns:p="http://schemas.openxmlformats.org/presentationml/2006/main">
  <p:tag name="KSO_WM_UNIT_INDEX" val="11"/>
  <p:tag name="KSO_WM_UNIT_TYPE" val="j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7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1216"/>
  <p:tag name="KSO_WM_TEMPLATE_CATEGORY" val="custom"/>
  <p:tag name="KSO_WM_SLIDE_INDEX" val="8"/>
  <p:tag name="KSO_WM_SLIDE_ID" val="custom20231216_8"/>
  <p:tag name="KSO_WM_TEMPLATE_MASTER_TYPE" val="0"/>
  <p:tag name="KSO_WM_SLIDE_LAYOUT" val="a_f"/>
  <p:tag name="KSO_WM_SLIDE_LAYOUT_CNT" val="1_1"/>
  <p:tag name="KSO_WM_SLIDE_SIZE" val="828*457"/>
  <p:tag name="KSO_WM_SLIDE_POSITION" val="66*28"/>
</p:tagLst>
</file>

<file path=ppt/tags/tag172.xml><?xml version="1.0" encoding="utf-8"?>
<p:tagLst xmlns:p="http://schemas.openxmlformats.org/presentationml/2006/main">
  <p:tag name="KSO_WM_UNIT_INDEX" val="7"/>
  <p:tag name="KSO_WM_UNIT_TYPE" val="j"/>
  <p:tag name="KSO_WM_BEAUTIFY_FLAG" val="#wm#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14_1*a*1"/>
  <p:tag name="KSO_WM_TEMPLATE_CATEGORY" val="custom"/>
  <p:tag name="KSO_WM_TEMPLATE_INDEX" val="20234414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i*1_1"/>
  <p:tag name="KSO_WM_TEMPLATE_CATEGORY" val="diagram"/>
  <p:tag name="KSO_WM_TEMPLATE_INDEX" val="20235600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f*1_1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1_1"/>
  <p:tag name="KSO_WM_UNIT_VALUE" val="22"/>
  <p:tag name="KSO_WM_DIAGRAM_VERSION" val="3"/>
  <p:tag name="KSO_WM_DIAGRAM_COLOR_TRICK" val="1"/>
  <p:tag name="KSO_WM_DIAGRAM_COLOR_TEXT_CAN_REMOVE" val="n"/>
  <p:tag name="KSO_WM_UNIT_PRESET_TEXT" val="单击此处编辑添加正文"/>
  <p:tag name="KSO_WM_UNIT_FILL_TYPE" val="1"/>
  <p:tag name="KSO_WM_UNIT_FILL_FORE_SCHEMECOLOR_INDEX" val="5"/>
  <p:tag name="KSO_WM_UNIT_FILL_FORE_SCHEMECOLOR_INDEX_BRIGHTNESS" val="0.8"/>
  <p:tag name="KSO_WM_UNIT_TEXT_FILL_FORE_SCHEMECOLOR_INDEX" val="1"/>
  <p:tag name="KSO_WM_UNIT_TEXT_FILL_TYPE" val="1"/>
  <p:tag name="KSO_WM_UNIT_TEXT_TYPE" val="1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f*1_2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2_1"/>
  <p:tag name="KSO_WM_UNIT_VALUE" val="22"/>
  <p:tag name="KSO_WM_DIAGRAM_VERSION" val="3"/>
  <p:tag name="KSO_WM_DIAGRAM_COLOR_TRICK" val="1"/>
  <p:tag name="KSO_WM_DIAGRAM_COLOR_TEXT_CAN_REMOVE" val="n"/>
  <p:tag name="KSO_WM_UNIT_PRESET_TEXT" val="单击编辑正文"/>
  <p:tag name="KSO_WM_UNIT_FILL_TYPE" val="1"/>
  <p:tag name="KSO_WM_UNIT_FILL_FORE_SCHEMECOLOR_INDEX" val="5"/>
  <p:tag name="KSO_WM_UNIT_FILL_FORE_SCHEMECOLOR_INDEX_BRIGHTNESS" val="0.8"/>
  <p:tag name="KSO_WM_UNIT_TEXT_FILL_FORE_SCHEMECOLOR_INDEX" val="1"/>
  <p:tag name="KSO_WM_UNIT_TEXT_FILL_TYPE" val="1"/>
  <p:tag name="KSO_WM_UNIT_TEXT_TYPE" val="1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f*1_3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3_1"/>
  <p:tag name="KSO_WM_UNIT_VALUE" val="22"/>
  <p:tag name="KSO_WM_DIAGRAM_VERSION" val="3"/>
  <p:tag name="KSO_WM_DIAGRAM_COLOR_TRICK" val="1"/>
  <p:tag name="KSO_WM_DIAGRAM_COLOR_TEXT_CAN_REMOVE" val="n"/>
  <p:tag name="KSO_WM_UNIT_PRESET_TEXT" val="单击此处编辑添加正文"/>
  <p:tag name="KSO_WM_UNIT_FILL_TYPE" val="1"/>
  <p:tag name="KSO_WM_UNIT_FILL_FORE_SCHEMECOLOR_INDEX" val="5"/>
  <p:tag name="KSO_WM_UNIT_FILL_FORE_SCHEMECOLOR_INDEX_BRIGHTNESS" val="0.8"/>
  <p:tag name="KSO_WM_UNIT_TEXT_FILL_FORE_SCHEMECOLOR_INDEX" val="1"/>
  <p:tag name="KSO_WM_UNIT_TEXT_FILL_TYPE" val="1"/>
  <p:tag name="KSO_WM_UNIT_TEXT_TYPE" val="1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f*1_4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4_1"/>
  <p:tag name="KSO_WM_UNIT_VALUE" val="22"/>
  <p:tag name="KSO_WM_DIAGRAM_VERSION" val="3"/>
  <p:tag name="KSO_WM_DIAGRAM_COLOR_TRICK" val="1"/>
  <p:tag name="KSO_WM_DIAGRAM_COLOR_TEXT_CAN_REMOVE" val="n"/>
  <p:tag name="KSO_WM_UNIT_PRESET_TEXT" val="单击编辑正文"/>
  <p:tag name="KSO_WM_UNIT_FILL_TYPE" val="1"/>
  <p:tag name="KSO_WM_UNIT_FILL_FORE_SCHEMECOLOR_INDEX" val="5"/>
  <p:tag name="KSO_WM_UNIT_FILL_FORE_SCHEMECOLOR_INDEX_BRIGHTNESS" val="0.8"/>
  <p:tag name="KSO_WM_UNIT_TEXT_FILL_FORE_SCHEMECOLOR_INDEX" val="1"/>
  <p:tag name="KSO_WM_UNIT_TEXT_FILL_TYPE" val="1"/>
  <p:tag name="KSO_WM_UNIT_TEXT_TYPE" val="1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i*1_1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x*1_1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UNIT_VALUE" val="63*63"/>
  <p:tag name="KSO_WM_DIAGRAM_GROUP_CODE" val="l1-1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i*1_2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x*1_2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UNIT_VALUE" val="80*71"/>
  <p:tag name="KSO_WM_DIAGRAM_GROUP_CODE" val="l1-1"/>
  <p:tag name="KSO_WM_UNIT_TYPE" val="l_h_x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i*1_3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x*1_3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UNIT_VALUE" val="63*63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i*1_4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600_2*l_h_x*1_4_1"/>
  <p:tag name="KSO_WM_TEMPLATE_CATEGORY" val="diagram"/>
  <p:tag name="KSO_WM_TEMPLATE_INDEX" val="20235600"/>
  <p:tag name="KSO_WM_UNIT_LAYERLEVEL" val="1_1_1"/>
  <p:tag name="KSO_WM_TAG_VERSION" val="3.0"/>
  <p:tag name="KSO_WM_BEAUTIFY_FLAG" val="#wm#"/>
  <p:tag name="KSO_WM_UNIT_VALUE" val="54*63"/>
  <p:tag name="KSO_WM_DIAGRAM_GROUP_CODE" val="l1-1"/>
  <p:tag name="KSO_WM_UNIT_TYPE" val="l_h_x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311.3193700787401,&quot;left&quot;:35.67913385826772,&quot;top&quot;:57.659055118110246,&quot;width&quot;:198.2833858267716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187.xml><?xml version="1.0" encoding="utf-8"?>
<p:tagLst xmlns:p="http://schemas.openxmlformats.org/presentationml/2006/main">
  <p:tag name="KSO_WM_UNIT_INDEX" val="2"/>
  <p:tag name="KSO_WM_UNIT_TYPE" val="i"/>
  <p:tag name="KSO_WM_BEAUTIFY_FLAG" val="#wm#"/>
</p:tagLst>
</file>

<file path=ppt/tags/tag188.xml><?xml version="1.0" encoding="utf-8"?>
<p:tagLst xmlns:p="http://schemas.openxmlformats.org/presentationml/2006/main">
  <p:tag name="KSO_WM_UNIT_INDEX" val="3"/>
  <p:tag name="KSO_WM_UNIT_TYPE" val="f"/>
  <p:tag name="KSO_WM_UNIT_SUBTYPE" val="a"/>
  <p:tag name="KSO_WM_BEAUTIFY_FLAG" val="#wm#"/>
</p:tagLst>
</file>

<file path=ppt/tags/tag189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191.xml><?xml version="1.0" encoding="utf-8"?>
<p:tagLst xmlns:p="http://schemas.openxmlformats.org/presentationml/2006/main">
  <p:tag name="KSO_WM_SLIDE_ID" val="custom20234414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4414"/>
  <p:tag name="KSO_WM_SLIDE_TYPE" val="text"/>
  <p:tag name="KSO_WM_SLIDE_SUBTYPE" val="picTxt"/>
  <p:tag name="KSO_WM_SLIDE_SIZE" val="264.194*360.15"/>
  <p:tag name="KSO_WM_SLIDE_POSITION" val="47.7555*131.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300_5*a*1"/>
  <p:tag name="KSO_WM_TEMPLATE_CATEGORY" val="diagram"/>
  <p:tag name="KSO_WM_TEMPLATE_INDEX" val="20231300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2*l_h_i*1_1_1"/>
  <p:tag name="KSO_WM_TEMPLATE_CATEGORY" val="diagram"/>
  <p:tag name="KSO_WM_TEMPLATE_INDEX" val="20235514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270.11249999999995,&quot;left&quot;:379.65102362204726,&quot;top&quot;:98.85,&quot;width&quot;:306.03527559055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2*l_h_a*1_1_1"/>
  <p:tag name="KSO_WM_TEMPLATE_CATEGORY" val="diagram"/>
  <p:tag name="KSO_WM_TEMPLATE_INDEX" val="20235514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270.11249999999995,&quot;left&quot;:379.65102362204726,&quot;top&quot;:98.85,&quot;width&quot;:306.03527559055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2*l_h_f*1_1_1"/>
  <p:tag name="KSO_WM_TEMPLATE_CATEGORY" val="diagram"/>
  <p:tag name="KSO_WM_TEMPLATE_INDEX" val="20235514"/>
  <p:tag name="KSO_WM_UNIT_LAYERLEVEL" val="1_1_1"/>
  <p:tag name="KSO_WM_TAG_VERSION" val="3.0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UNIT_PRESET_TEXT" val="单击此处添加正文，文字是您思想的提炼，为了最终演示发布的良好效果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270.11249999999995,&quot;left&quot;:379.65102362204726,&quot;top&quot;:98.85,&quot;width&quot;:306.03527559055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2*l_h_i*1_2_1"/>
  <p:tag name="KSO_WM_TEMPLATE_CATEGORY" val="diagram"/>
  <p:tag name="KSO_WM_TEMPLATE_INDEX" val="20235514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270.11249999999995,&quot;left&quot;:379.65102362204726,&quot;top&quot;:98.85,&quot;width&quot;:306.03527559055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2*l_h_a*1_2_1"/>
  <p:tag name="KSO_WM_TEMPLATE_CATEGORY" val="diagram"/>
  <p:tag name="KSO_WM_TEMPLATE_INDEX" val="20235514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270.11249999999995,&quot;left&quot;:379.65102362204726,&quot;top&quot;:98.85,&quot;width&quot;:306.03527559055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2*l_h_f*1_2_1"/>
  <p:tag name="KSO_WM_TEMPLATE_CATEGORY" val="diagram"/>
  <p:tag name="KSO_WM_TEMPLATE_INDEX" val="20235514"/>
  <p:tag name="KSO_WM_UNIT_LAYERLEVEL" val="1_1_1"/>
  <p:tag name="KSO_WM_TAG_VERSION" val="3.0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PRESET_TEXT" val="单击此处编辑添加正文 ，文字是您思想的提炼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270.11249999999995,&quot;left&quot;:379.65102362204726,&quot;top&quot;:98.85,&quot;width&quot;:306.03527559055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2*l_h_i*1_3_1"/>
  <p:tag name="KSO_WM_TEMPLATE_CATEGORY" val="diagram"/>
  <p:tag name="KSO_WM_TEMPLATE_INDEX" val="20235514"/>
  <p:tag name="KSO_WM_UNIT_LAYERLEVEL" val="1_1_1"/>
  <p:tag name="KSO_WM_TAG_VERSION" val="3.0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8"/>
  <p:tag name="KSO_WM_DIAGRAM_MIN_ITEMCNT" val="2"/>
  <p:tag name="KSO_WM_DIAGRAM_VIRTUALLY_FRAME" val="{&quot;height&quot;:270.11249999999995,&quot;left&quot;:379.65102362204726,&quot;top&quot;:98.85,&quot;width&quot;:306.03527559055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2*l_h_a*1_3_1"/>
  <p:tag name="KSO_WM_TEMPLATE_CATEGORY" val="diagram"/>
  <p:tag name="KSO_WM_TEMPLATE_INDEX" val="20235514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9"/>
  <p:tag name="KSO_WM_DIAGRAM_GROUP_CODE" val="l1-1"/>
  <p:tag name="KSO_WM_UNIT_TYPE" val="l_h_a"/>
  <p:tag name="KSO_WM_UNIT_INDEX" val="1_3_1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270.11249999999995,&quot;left&quot;:379.65102362204726,&quot;top&quot;:98.85,&quot;width&quot;:306.03527559055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4_2*l_h_f*1_3_1"/>
  <p:tag name="KSO_WM_TEMPLATE_CATEGORY" val="diagram"/>
  <p:tag name="KSO_WM_TEMPLATE_INDEX" val="20235514"/>
  <p:tag name="KSO_WM_UNIT_LAYERLEVEL" val="1_1_1"/>
  <p:tag name="KSO_WM_TAG_VERSION" val="3.0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UNIT_PRESET_TEXT" val="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8"/>
  <p:tag name="KSO_WM_DIAGRAM_MIN_ITEMCNT" val="2"/>
  <p:tag name="KSO_WM_DIAGRAM_VIRTUALLY_FRAME" val="{&quot;height&quot;:270.11249999999995,&quot;left&quot;:379.65102362204726,&quot;top&quot;:98.85,&quot;width&quot;:306.03527559055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202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203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204.xml><?xml version="1.0" encoding="utf-8"?>
<p:tagLst xmlns:p="http://schemas.openxmlformats.org/presentationml/2006/main">
  <p:tag name="KSO_WM_SLIDE_ID" val="diagram20231300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diagram"/>
  <p:tag name="KSO_WM_TEMPLATE_INDEX" val="20231300"/>
  <p:tag name="KSO_WM_SLIDE_TYPE" val="text"/>
  <p:tag name="KSO_WM_SLIDE_SUBTYPE" val="diag"/>
  <p:tag name="KSO_WM_SLIDE_SIZE" val="850.75*300.875"/>
  <p:tag name="KSO_WM_SLIDE_POSITION" val="55.6*164.57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1057_2*a*1"/>
  <p:tag name="KSO_WM_TEMPLATE_CATEGORY" val="diagram"/>
  <p:tag name="KSO_WM_TEMPLATE_INDEX" val="20231057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1057_1*l_h_i*1_1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gradient&quot;:[{&quot;brightness&quot;:-0.15000000596046448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1057_1*l_h_i*1_1_3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LINE_FORE_SCHEMECOLOR_INDEX" val="5"/>
  <p:tag name="KSO_WM_UNIT_LINE_FILL_TYPE" val="2"/>
  <p:tag name="KSO_WM_UNIT_USESOURCEFORMAT_APPLY" val="1"/>
</p:tagLst>
</file>

<file path=ppt/tags/tag20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57_1*l_h_f*1_1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文本，简明扼要地阐述您的观点"/>
  <p:tag name="KSO_WM_UNIT_TEXT_FILL_FORE_SCHEMECOLOR_INDEX" val="1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1057_1*l_h_i*1_1_2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gradient&quot;:[{&quot;brightness&quot;:0.25,&quot;colorType&quot;:1,&quot;foreColorIndex&quot;:5,&quot;pos&quot;:0,&quot;transparency&quot;:0},{&quot;brightness&quot;: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10.xml><?xml version="1.0" encoding="utf-8"?>
<p:tagLst xmlns:p="http://schemas.openxmlformats.org/presentationml/2006/main">
  <p:tag name="KSO_WM_UNIT_VALUE" val="56*58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1057_1*l_h_x*1_1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057_1*l_h_a*1_1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UNIT_VALUE" val="26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gradient&quot;:[{&quot;brightness&quot;:0.30000001192092896,&quot;colorType&quot;:1,&quot;foreColorIndex&quot;:5,&quot;pos&quot;:0.800000011920929,&quot;transparency&quot;:0},{&quot;brightness&quot;:0,&quot;colorType&quot;:1,&quot;foreColorIndex&quot;:5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标题"/>
  <p:tag name="KSO_WM_UNIT_FILL_TYPE" val="3"/>
  <p:tag name="KSO_WM_UNIT_USESOURCEFORMAT_APPLY" val="1"/>
</p:tagLst>
</file>

<file path=ppt/tags/tag2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1057_1*l_h_i*1_2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gradient&quot;:[{&quot;brightness&quot;:-0.25,&quot;colorType&quot;:1,&quot;foreColorIndex&quot;:6,&quot;pos&quot;:0,&quot;transparency&quot;:0},{&quot;brightness&quot;:-0.10000000149011612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1057_1*l_h_i*1_2_3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LINE_FORE_SCHEMECOLOR_INDEX" val="6"/>
  <p:tag name="KSO_WM_UNIT_LINE_FILL_TYPE" val="2"/>
  <p:tag name="KSO_WM_UNIT_USESOURCEFORMAT_APPLY" val="1"/>
</p:tagLst>
</file>

<file path=ppt/tags/tag21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57_1*l_h_f*1_2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文本，简明扼要地阐述您的观点"/>
  <p:tag name="KSO_WM_UNIT_TEXT_FILL_FORE_SCHEMECOLOR_INDEX" val="1"/>
  <p:tag name="KSO_WM_UNIT_TEXT_FILL_TYPE" val="1"/>
  <p:tag name="KSO_WM_UNIT_USESOURCEFORMAT_APPLY" val="1"/>
</p:tagLst>
</file>

<file path=ppt/tags/tag2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057_1*l_h_a*1_2_1"/>
  <p:tag name="KSO_WM_TEMPLATE_CATEGORY" val="diagram"/>
  <p:tag name="KSO_WM_TEMPLATE_INDEX" val="20231057"/>
  <p:tag name="KSO_WM_UNIT_LAYERLEVEL" val="1_1_1"/>
  <p:tag name="KSO_WM_TAG_VERSION" val="3.0"/>
  <p:tag name="KSO_WM_UNIT_VALUE" val="26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gradient&quot;:[{&quot;brightness&quot;:0.30000001192092896,&quot;colorType&quot;:1,&quot;foreColorIndex&quot;:6,&quot;pos&quot;:0.800000011920929,&quot;transparency&quot;:0},{&quot;brightness&quot;:0,&quot;colorType&quot;:1,&quot;foreColorIndex&quot;:6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标题"/>
  <p:tag name="KSO_WM_UNIT_FILL_TYPE" val="3"/>
  <p:tag name="KSO_WM_UNIT_USESOURCEFORMAT_APPLY" val="1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1057_1*l_h_i*1_2_2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gradient&quot;:[{&quot;brightness&quot;:0.25,&quot;colorType&quot;:1,&quot;foreColorIndex&quot;:6,&quot;pos&quot;:0,&quot;transparency&quot;:0},{&quot;brightness&quot;:0.15000000596046448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17.xml><?xml version="1.0" encoding="utf-8"?>
<p:tagLst xmlns:p="http://schemas.openxmlformats.org/presentationml/2006/main">
  <p:tag name="KSO_WM_UNIT_VALUE" val="53*48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1057_1*l_h_x*1_2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1057_1*l_h_i*1_3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gradient&quot;:[{&quot;brightness&quot;:-0.15000000596046448,&quot;colorType&quot;:1,&quot;foreColorIndex&quot;:7,&quot;pos&quot;:0,&quot;transparency&quot;:0},{&quot;brightness&quot;:0,&quot;colorType&quot;:1,&quot;foreColorIndex&quot;:7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3"/>
  <p:tag name="KSO_WM_UNIT_ID" val="diagram20231057_1*l_h_i*1_3_3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LINE_FORE_SCHEMECOLOR_INDEX" val="7"/>
  <p:tag name="KSO_WM_UNIT_LINE_FILL_TYPE" val="2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057_1*l_h_f*1_3_1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文本内容，简明扼要地阐述您的观点"/>
  <p:tag name="KSO_WM_UNIT_TEXT_FILL_FORE_SCHEMECOLOR_INDEX" val="1"/>
  <p:tag name="KSO_WM_UNIT_TEXT_FILL_TYPE" val="1"/>
  <p:tag name="KSO_WM_UNIT_USESOURCEFORMAT_APPLY" val="1"/>
</p:tagLst>
</file>

<file path=ppt/tags/tag2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31057_1*l_h_i*1_3_2"/>
  <p:tag name="KSO_WM_TEMPLATE_CATEGORY" val="diagram"/>
  <p:tag name="KSO_WM_TEMPLATE_INDEX" val="20231057"/>
  <p:tag name="KSO_WM_UNIT_LAYERLEVEL" val="1_1_1"/>
  <p:tag name="KSO_WM_TAG_VERSION" val="3.0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l1-1"/>
  <p:tag name="KSO_WM_DIAGRAM_VERSION" val="3"/>
  <p:tag name="KSO_WM_DIAGRAM_COLOR_TRICK" val="4"/>
  <p:tag name="KSO_WM_DIAGRAM_COLOR_TEXT_CAN_REMOVE" val="n"/>
  <p:tag name="KSO_WM_UNIT_FILL_TYPE" val="1"/>
  <p:tag name="KSO_WM_UNIT_FILL_FORE_SCHEMECOLOR_INDEX" val="7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UNIT_VALUE" val="56*58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1057_1*l_h_x*1_3_1"/>
  <p:tag name="KSO_WM_TEMPLATE_CATEGORY" val="diagram"/>
  <p:tag name="KSO_WM_TEMPLATE_INDEX" val="20231057"/>
  <p:tag name="KSO_WM_UNIT_LAYERLEVEL" val="1_1_1"/>
  <p:tag name="KSO_WM_TAG_VERSION" val="3.0"/>
  <p:tag name="KSO_WM_BEAUTIFY_FLAG" val="#wm#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DIAGRAM_VERSION" val="3"/>
  <p:tag name="KSO_WM_DIAGRAM_COLOR_TRICK" val="4"/>
  <p:tag name="KSO_WM_DIAGRAM_COLOR_TEXT_CAN_REMOVE" val="n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2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057_1*l_h_a*1_3_1"/>
  <p:tag name="KSO_WM_TEMPLATE_CATEGORY" val="diagram"/>
  <p:tag name="KSO_WM_TEMPLATE_INDEX" val="20231057"/>
  <p:tag name="KSO_WM_UNIT_LAYERLEVEL" val="1_1_1"/>
  <p:tag name="KSO_WM_TAG_VERSION" val="3.0"/>
  <p:tag name="KSO_WM_UNIT_VALUE" val="26"/>
  <p:tag name="KSO_WM_DIAGRAM_MAX_ITEMCNT" val="6"/>
  <p:tag name="KSO_WM_DIAGRAM_MIN_ITEMCNT" val="3"/>
  <p:tag name="KSO_WM_DIAGRAM_VIRTUALLY_FRAME" val="{&quot;height&quot;:273.92135116868815,&quot;left&quot;:43.95354330708659,&quot;top&quot;:79.80240512431732,&quot;width&quot;:634.0429133858268}"/>
  <p:tag name="KSO_WM_DIAGRAM_COLOR_MATCH_VALUE" val="{&quot;shape&quot;:{&quot;fill&quot;:{&quot;gradient&quot;:[{&quot;brightness&quot;:0.30000001192092896,&quot;colorType&quot;:1,&quot;foreColorIndex&quot;:7,&quot;pos&quot;:0.800000011920929,&quot;transparency&quot;:0},{&quot;brightness&quot;:0,&quot;colorType&quot;:1,&quot;foreColorIndex&quot;:7,&quot;pos&quot;:0.2000000029802322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DIAGRAM_GROUP_CODE" val="l1-1"/>
  <p:tag name="KSO_WM_DIAGRAM_VERSION" val="3"/>
  <p:tag name="KSO_WM_DIAGRAM_COLOR_TRICK" val="4"/>
  <p:tag name="KSO_WM_DIAGRAM_COLOR_TEXT_CAN_REMOVE" val="n"/>
  <p:tag name="KSO_WM_UNIT_PRESET_TEXT" val="单击此处添加标题"/>
  <p:tag name="KSO_WM_UNIT_FILL_TYPE" val="3"/>
  <p:tag name="KSO_WM_UNIT_USESOURCEFORMAT_APPLY" val="1"/>
</p:tagLst>
</file>

<file path=ppt/tags/tag224.xml><?xml version="1.0" encoding="utf-8"?>
<p:tagLst xmlns:p="http://schemas.openxmlformats.org/presentationml/2006/main">
  <p:tag name="KSO_WM_SLIDE_ID" val="diagram2023105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diagram"/>
  <p:tag name="KSO_WM_TEMPLATE_INDEX" val="20231057"/>
  <p:tag name="KSO_WM_SLIDE_TYPE" val="text"/>
  <p:tag name="KSO_WM_SLIDE_SUBTYPE" val="diag"/>
  <p:tag name="KSO_WM_SLIDE_SIZE" val="845.391*280.05"/>
  <p:tag name="KSO_WM_SLIDE_POSITION" val="58.6047*148.99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5.xml><?xml version="1.0" encoding="utf-8"?>
<p:tagLst xmlns:p="http://schemas.openxmlformats.org/presentationml/2006/main">
  <p:tag name="KSO_WM_UNIT_INDEX" val="4"/>
  <p:tag name="KSO_WM_UNIT_TYPE" val="j"/>
  <p:tag name="KSO_WM_BEAUTIFY_FLAG" val="#wm#"/>
</p:tagLst>
</file>

<file path=ppt/tags/tag226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227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26_1*i*2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6"/>
  <p:tag name="KSO_WM_UNIT_ID" val="custom20231926_1*a*1"/>
  <p:tag name="KSO_WM_UNIT_TEXT_FILL_FORE_SCHEMECOLOR_INDEX" val="13"/>
  <p:tag name="KSO_WM_UNIT_TEXT_FILL_TYPE" val="1"/>
  <p:tag name="KSO_WM_UNIT_USESOURCEFORMAT_APPLY" val="1"/>
  <p:tag name="KSO_WM_UNIT_PRESET_TEXT" val="单击此处添加标题"/>
  <p:tag name="KSO_WM_UNIT_TEXT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60.77*240"/>
  <p:tag name="KSO_WM_SLIDE_POSITION" val="99.615*168.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926"/>
  <p:tag name="KSO_WM_TEMPLATE_SUBCATEGORY" val="0"/>
  <p:tag name="KSO_WM_SLIDE_INDEX" val="1"/>
  <p:tag name="KSO_WM_TAG_VERSION" val="3.0"/>
  <p:tag name="KSO_WM_SLIDE_ID" val="custom20231926_1"/>
  <p:tag name="KSO_WM_SLIDE_ITEM_CNT" val="2"/>
</p:tagLst>
</file>

<file path=ppt/tags/tag231.xml><?xml version="1.0" encoding="utf-8"?>
<p:tagLst xmlns:p="http://schemas.openxmlformats.org/presentationml/2006/main">
  <p:tag name="KSO_WM_UNIT_INDEX" val="2"/>
  <p:tag name="KSO_WM_UNIT_TYPE" val="i"/>
  <p:tag name="KSO_WM_BEAUTIFY_FLAG" val="#wm#"/>
</p:tagLst>
</file>

<file path=ppt/tags/tag232.xml><?xml version="1.0" encoding="utf-8"?>
<p:tagLst xmlns:p="http://schemas.openxmlformats.org/presentationml/2006/main">
  <p:tag name="KSO_WM_UNIT_INDEX" val="3"/>
  <p:tag name="KSO_WM_UNIT_TYPE" val="f"/>
  <p:tag name="KSO_WM_UNIT_SUBTYPE" val="a"/>
  <p:tag name="KSO_WM_BEAUTIFY_FLAG" val="#wm#"/>
</p:tagLst>
</file>

<file path=ppt/tags/tag233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234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235.xml><?xml version="1.0" encoding="utf-8"?>
<p:tagLst xmlns:p="http://schemas.openxmlformats.org/presentationml/2006/main">
  <p:tag name="KSO_WM_UNIT_INDEX" val="8"/>
  <p:tag name="KSO_WM_UNIT_TYPE" val="j"/>
  <p:tag name="KSO_WM_BEAUTIFY_FLAG" val="#wm#"/>
</p:tagLst>
</file>

<file path=ppt/tags/tag236.xml><?xml version="1.0" encoding="utf-8"?>
<p:tagLst xmlns:p="http://schemas.openxmlformats.org/presentationml/2006/main">
  <p:tag name="KSO_WM_UNIT_INDEX" val="7"/>
  <p:tag name="KSO_WM_UNIT_TYPE" val="j"/>
  <p:tag name="KSO_WM_BEAUTIFY_FLAG" val="#wm#"/>
</p:tagLst>
</file>

<file path=ppt/tags/tag237.xml><?xml version="1.0" encoding="utf-8"?>
<p:tagLst xmlns:p="http://schemas.openxmlformats.org/presentationml/2006/main">
  <p:tag name="KSO_WM_UNIT_INDEX" val="13"/>
  <p:tag name="KSO_WM_UNIT_TYPE" val="f"/>
  <p:tag name="KSO_WM_UNIT_SUBTYPE" val="a"/>
  <p:tag name="KSO_WM_BEAUTIFY_FLAG" val="#wm#"/>
</p:tagLst>
</file>

<file path=ppt/tags/tag238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239.xml><?xml version="1.0" encoding="utf-8"?>
<p:tagLst xmlns:p="http://schemas.openxmlformats.org/presentationml/2006/main">
  <p:tag name="KSO_WM_UNIT_INDEX" val="9"/>
  <p:tag name="KSO_WM_UNIT_TYPE" val="f"/>
  <p:tag name="KSO_WM_UNIT_SUBTYPE" val="a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DIAGRAM_GROUP_CODE" val="m1-1"/>
  <p:tag name="KSO_WM_BEAUTIFY_FLAG" val="#wm#"/>
  <p:tag name="KSO_WM_UNIT_INDEX" val="1"/>
  <p:tag name="KSO_WM_UNIT_TYPE" val="a"/>
</p:tagLst>
</file>

<file path=ppt/tags/tag24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1216"/>
  <p:tag name="KSO_WM_TEMPLATE_CATEGORY" val="custom"/>
  <p:tag name="KSO_WM_SLIDE_INDEX" val="8"/>
  <p:tag name="KSO_WM_SLIDE_ID" val="custom20231216_8"/>
  <p:tag name="KSO_WM_TEMPLATE_MASTER_TYPE" val="0"/>
  <p:tag name="KSO_WM_SLIDE_LAYOUT" val="a_f"/>
  <p:tag name="KSO_WM_SLIDE_LAYOUT_CNT" val="1_1"/>
  <p:tag name="KSO_WM_SLIDE_SIZE" val="828*457"/>
  <p:tag name="KSO_WM_SLIDE_POSITION" val="66*28"/>
</p:tagLst>
</file>

<file path=ppt/tags/tag242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243.xml><?xml version="1.0" encoding="utf-8"?>
<p:tagLst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24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4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1216"/>
  <p:tag name="KSO_WM_TEMPLATE_CATEGORY" val="custom"/>
  <p:tag name="KSO_WM_SLIDE_INDEX" val="8"/>
  <p:tag name="KSO_WM_SLIDE_ID" val="custom20231216_8"/>
  <p:tag name="KSO_WM_TEMPLATE_MASTER_TYPE" val="0"/>
  <p:tag name="KSO_WM_SLIDE_LAYOUT" val="a_f"/>
  <p:tag name="KSO_WM_SLIDE_LAYOUT_CNT" val="1_1"/>
  <p:tag name="KSO_WM_SLIDE_SIZE" val="828*457"/>
  <p:tag name="KSO_WM_SLIDE_POSITION" val="66*28"/>
</p:tagLst>
</file>

<file path=ppt/tags/tag246.xml><?xml version="1.0" encoding="utf-8"?>
<p:tagLst xmlns:p="http://schemas.openxmlformats.org/presentationml/2006/main">
  <p:tag name="KSO_WM_UNIT_INDEX" val="2"/>
  <p:tag name="KSO_WM_UNIT_TYPE" val="i"/>
  <p:tag name="KSO_WM_BEAUTIFY_FLAG" val="#wm#"/>
</p:tagLst>
</file>

<file path=ppt/tags/tag247.xml><?xml version="1.0" encoding="utf-8"?>
<p:tagLst xmlns:p="http://schemas.openxmlformats.org/presentationml/2006/main">
  <p:tag name="KSO_WM_UNIT_INDEX" val="3"/>
  <p:tag name="KSO_WM_UNIT_TYPE" val="f"/>
  <p:tag name="KSO_WM_UNIT_SUBTYPE" val="a"/>
  <p:tag name="KSO_WM_BEAUTIFY_FLAG" val="#wm#"/>
</p:tagLst>
</file>

<file path=ppt/tags/tag248.xml><?xml version="1.0" encoding="utf-8"?>
<p:tagLst xmlns:p="http://schemas.openxmlformats.org/presentationml/2006/main">
  <p:tag name="KSO_WM_UNIT_INDEX" val="1_1_1"/>
  <p:tag name="KSO_WM_UNIT_TYPE" val="l_h_a"/>
  <p:tag name="KSO_WM_TEMPLATE_CATEGORY" val="diagram"/>
  <p:tag name="KSO_WM_TEMPLATE_INDEX" val="19882022"/>
  <p:tag name="KSO_WM_UNIT_ID" val="diagram19882022*l_h_a*1_1_1"/>
  <p:tag name="KSO_WM_DIAGRAM_GROUP_CODE" val="l1-1"/>
  <p:tag name="KSO_WM_TAG_VERSION" val="2.0"/>
  <p:tag name="KSO_WM_BEAUTIFY_FLAG" val="#wm#"/>
</p:tagLst>
</file>

<file path=ppt/tags/tag249.xml><?xml version="1.0" encoding="utf-8"?>
<p:tagLst xmlns:p="http://schemas.openxmlformats.org/presentationml/2006/main">
  <p:tag name="KSO_WM_UNIT_INDEX" val="1_1_2"/>
  <p:tag name="KSO_WM_UNIT_TYPE" val="l_h_f"/>
  <p:tag name="KSO_WM_UNIT_SUBTYPE" val="a"/>
  <p:tag name="KSO_WM_TEMPLATE_CATEGORY" val="diagram"/>
  <p:tag name="KSO_WM_TEMPLATE_INDEX" val="19882022"/>
  <p:tag name="KSO_WM_UNIT_ID" val="diagram19882022*l_h_f*1_1_2"/>
  <p:tag name="KSO_WM_DIAGRAM_GROUP_CODE" val="l1-1"/>
  <p:tag name="KSO_WM_TAG_VERSION" val="2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50.xml><?xml version="1.0" encoding="utf-8"?>
<p:tagLst xmlns:p="http://schemas.openxmlformats.org/presentationml/2006/main">
  <p:tag name="KSO_WM_UNIT_INDEX" val="1_1_4"/>
  <p:tag name="KSO_WM_UNIT_TYPE" val="l_h_f"/>
  <p:tag name="KSO_WM_UNIT_SUBTYPE" val="a"/>
  <p:tag name="KSO_WM_TEMPLATE_CATEGORY" val="diagram"/>
  <p:tag name="KSO_WM_TEMPLATE_INDEX" val="19882022"/>
  <p:tag name="KSO_WM_UNIT_ID" val="diagram19882022*l_h_f*1_1_4"/>
  <p:tag name="KSO_WM_DIAGRAM_GROUP_CODE" val="l1-1"/>
  <p:tag name="KSO_WM_TAG_VERSION" val="2.0"/>
  <p:tag name="KSO_WM_BEAUTIFY_FLAG" val="#wm#"/>
</p:tagLst>
</file>

<file path=ppt/tags/tag251.xml><?xml version="1.0" encoding="utf-8"?>
<p:tagLst xmlns:p="http://schemas.openxmlformats.org/presentationml/2006/main">
  <p:tag name="KSO_WM_UNIT_INDEX" val="1_1_6"/>
  <p:tag name="KSO_WM_UNIT_TYPE" val="l_h_f"/>
  <p:tag name="KSO_WM_UNIT_SUBTYPE" val="a"/>
  <p:tag name="KSO_WM_TEMPLATE_CATEGORY" val="diagram"/>
  <p:tag name="KSO_WM_TEMPLATE_INDEX" val="19882022"/>
  <p:tag name="KSO_WM_UNIT_ID" val="diagram19882022*l_h_f*1_1_6"/>
  <p:tag name="KSO_WM_DIAGRAM_GROUP_CODE" val="l1-1"/>
  <p:tag name="KSO_WM_TAG_VERSION" val="2.0"/>
  <p:tag name="KSO_WM_BEAUTIFY_FLAG" val="#wm#"/>
</p:tagLst>
</file>

<file path=ppt/tags/tag252.xml><?xml version="1.0" encoding="utf-8"?>
<p:tagLst xmlns:p="http://schemas.openxmlformats.org/presentationml/2006/main">
  <p:tag name="KSO_WM_UNIT_INDEX" val="1_1_3"/>
  <p:tag name="KSO_WM_UNIT_TYPE" val="l_h_f"/>
  <p:tag name="KSO_WM_UNIT_SUBTYPE" val="a"/>
  <p:tag name="KSO_WM_TEMPLATE_CATEGORY" val="diagram"/>
  <p:tag name="KSO_WM_TEMPLATE_INDEX" val="19882022"/>
  <p:tag name="KSO_WM_UNIT_ID" val="diagram19882022*l_h_f*1_1_3"/>
  <p:tag name="KSO_WM_DIAGRAM_GROUP_CODE" val="l1-1"/>
  <p:tag name="KSO_WM_TAG_VERSION" val="2.0"/>
  <p:tag name="KSO_WM_BEAUTIFY_FLAG" val="#wm#"/>
</p:tagLst>
</file>

<file path=ppt/tags/tag253.xml><?xml version="1.0" encoding="utf-8"?>
<p:tagLst xmlns:p="http://schemas.openxmlformats.org/presentationml/2006/main">
  <p:tag name="KSO_WM_UNIT_INDEX" val="1_1_5"/>
  <p:tag name="KSO_WM_UNIT_TYPE" val="l_h_f"/>
  <p:tag name="KSO_WM_UNIT_SUBTYPE" val="a"/>
  <p:tag name="KSO_WM_TEMPLATE_CATEGORY" val="diagram"/>
  <p:tag name="KSO_WM_TEMPLATE_INDEX" val="19882022"/>
  <p:tag name="KSO_WM_UNIT_ID" val="diagram19882022*l_h_f*1_1_5"/>
  <p:tag name="KSO_WM_DIAGRAM_GROUP_CODE" val="l1-1"/>
  <p:tag name="KSO_WM_TAG_VERSION" val="2.0"/>
  <p:tag name="KSO_WM_BEAUTIFY_FLAG" val="#wm#"/>
</p:tagLst>
</file>

<file path=ppt/tags/tag254.xml><?xml version="1.0" encoding="utf-8"?>
<p:tagLst xmlns:p="http://schemas.openxmlformats.org/presentationml/2006/main">
  <p:tag name="KSO_WM_UNIT_INDEX" val="1_1_7"/>
  <p:tag name="KSO_WM_UNIT_TYPE" val="l_h_f"/>
  <p:tag name="KSO_WM_UNIT_SUBTYPE" val="a"/>
  <p:tag name="KSO_WM_TEMPLATE_CATEGORY" val="diagram"/>
  <p:tag name="KSO_WM_TEMPLATE_INDEX" val="19882022"/>
  <p:tag name="KSO_WM_UNIT_ID" val="diagram19882022*l_h_f*1_1_7"/>
  <p:tag name="KSO_WM_DIAGRAM_GROUP_CODE" val="l1-1"/>
  <p:tag name="KSO_WM_TAG_VERSION" val="2.0"/>
  <p:tag name="KSO_WM_BEAUTIFY_FLAG" val="#wm#"/>
</p:tagLst>
</file>

<file path=ppt/tags/tag255.xml><?xml version="1.0" encoding="utf-8"?>
<p:tagLst xmlns:p="http://schemas.openxmlformats.org/presentationml/2006/main">
  <p:tag name="KSO_WM_UNIT_INDEX" val="1_2_1"/>
  <p:tag name="KSO_WM_UNIT_TYPE" val="l_h_a"/>
  <p:tag name="KSO_WM_TEMPLATE_CATEGORY" val="diagram"/>
  <p:tag name="KSO_WM_TEMPLATE_INDEX" val="19882022"/>
  <p:tag name="KSO_WM_UNIT_ID" val="diagram19882022*l_h_a*1_2_1"/>
  <p:tag name="KSO_WM_DIAGRAM_GROUP_CODE" val="l1-1"/>
  <p:tag name="KSO_WM_TAG_VERSION" val="2.0"/>
  <p:tag name="KSO_WM_BEAUTIFY_FLAG" val="#wm#"/>
</p:tagLst>
</file>

<file path=ppt/tags/tag256.xml><?xml version="1.0" encoding="utf-8"?>
<p:tagLst xmlns:p="http://schemas.openxmlformats.org/presentationml/2006/main">
  <p:tag name="KSO_WM_UNIT_INDEX" val="1_2_4"/>
  <p:tag name="KSO_WM_UNIT_TYPE" val="l_h_f"/>
  <p:tag name="KSO_WM_UNIT_SUBTYPE" val="a"/>
  <p:tag name="KSO_WM_BEAUTIFY_FLAG" val="#wm#"/>
  <p:tag name="KSO_WM_TEMPLATE_CATEGORY" val="diagram"/>
  <p:tag name="KSO_WM_TEMPLATE_INDEX" val="19882022"/>
  <p:tag name="KSO_WM_UNIT_ID" val="diagram19882022*l_h_f*1_2_4"/>
  <p:tag name="KSO_WM_DIAGRAM_GROUP_CODE" val="l1-1"/>
  <p:tag name="KSO_WM_TAG_VERSION" val="2.0"/>
</p:tagLst>
</file>

<file path=ppt/tags/tag257.xml><?xml version="1.0" encoding="utf-8"?>
<p:tagLst xmlns:p="http://schemas.openxmlformats.org/presentationml/2006/main">
  <p:tag name="KSO_WM_UNIT_INDEX" val="1_2_5"/>
  <p:tag name="KSO_WM_UNIT_TYPE" val="l_h_f"/>
  <p:tag name="KSO_WM_UNIT_SUBTYPE" val="a"/>
  <p:tag name="KSO_WM_TEMPLATE_CATEGORY" val="diagram"/>
  <p:tag name="KSO_WM_TEMPLATE_INDEX" val="19882022"/>
  <p:tag name="KSO_WM_UNIT_ID" val="diagram19882022*l_h_f*1_2_5"/>
  <p:tag name="KSO_WM_DIAGRAM_GROUP_CODE" val="l1-1"/>
  <p:tag name="KSO_WM_TAG_VERSION" val="2.0"/>
  <p:tag name="KSO_WM_BEAUTIFY_FLAG" val="#wm#"/>
</p:tagLst>
</file>

<file path=ppt/tags/tag258.xml><?xml version="1.0" encoding="utf-8"?>
<p:tagLst xmlns:p="http://schemas.openxmlformats.org/presentationml/2006/main">
  <p:tag name="KSO_WM_UNIT_INDEX" val="1_2_6"/>
  <p:tag name="KSO_WM_UNIT_TYPE" val="l_h_f"/>
  <p:tag name="KSO_WM_UNIT_SUBTYPE" val="a"/>
  <p:tag name="KSO_WM_TEMPLATE_CATEGORY" val="diagram"/>
  <p:tag name="KSO_WM_TEMPLATE_INDEX" val="19882022"/>
  <p:tag name="KSO_WM_UNIT_ID" val="diagram19882022*l_h_f*1_2_6"/>
  <p:tag name="KSO_WM_DIAGRAM_GROUP_CODE" val="l1-1"/>
  <p:tag name="KSO_WM_TAG_VERSION" val="2.0"/>
  <p:tag name="KSO_WM_BEAUTIFY_FLAG" val="#wm#"/>
</p:tagLst>
</file>

<file path=ppt/tags/tag259.xml><?xml version="1.0" encoding="utf-8"?>
<p:tagLst xmlns:p="http://schemas.openxmlformats.org/presentationml/2006/main">
  <p:tag name="KSO_WM_UNIT_INDEX" val="1_2_7"/>
  <p:tag name="KSO_WM_UNIT_TYPE" val="l_h_f"/>
  <p:tag name="KSO_WM_UNIT_SUBTYPE" val="a"/>
  <p:tag name="KSO_WM_TEMPLATE_CATEGORY" val="diagram"/>
  <p:tag name="KSO_WM_TEMPLATE_INDEX" val="19882022"/>
  <p:tag name="KSO_WM_UNIT_ID" val="diagram19882022*l_h_f*1_2_7"/>
  <p:tag name="KSO_WM_DIAGRAM_GROUP_CODE" val="l1-1"/>
  <p:tag name="KSO_WM_TAG_VERSION" val="2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60.xml><?xml version="1.0" encoding="utf-8"?>
<p:tagLst xmlns:p="http://schemas.openxmlformats.org/presentationml/2006/main">
  <p:tag name="KSO_WM_UNIT_INDEX" val="1_3_1"/>
  <p:tag name="KSO_WM_UNIT_TYPE" val="l_h_a"/>
  <p:tag name="KSO_WM_TEMPLATE_CATEGORY" val="diagram"/>
  <p:tag name="KSO_WM_TEMPLATE_INDEX" val="19882022"/>
  <p:tag name="KSO_WM_UNIT_ID" val="diagram19882022*l_h_a*1_3_1"/>
  <p:tag name="KSO_WM_DIAGRAM_GROUP_CODE" val="l1-1"/>
  <p:tag name="KSO_WM_TAG_VERSION" val="2.0"/>
  <p:tag name="KSO_WM_BEAUTIFY_FLAG" val="#wm#"/>
</p:tagLst>
</file>

<file path=ppt/tags/tag261.xml><?xml version="1.0" encoding="utf-8"?>
<p:tagLst xmlns:p="http://schemas.openxmlformats.org/presentationml/2006/main">
  <p:tag name="KSO_WM_UNIT_INDEX" val="1_3_2"/>
  <p:tag name="KSO_WM_UNIT_TYPE" val="l_h_f"/>
  <p:tag name="KSO_WM_UNIT_SUBTYPE" val="a"/>
  <p:tag name="KSO_WM_TEMPLATE_CATEGORY" val="diagram"/>
  <p:tag name="KSO_WM_TEMPLATE_INDEX" val="19882022"/>
  <p:tag name="KSO_WM_UNIT_ID" val="diagram19882022*l_h_f*1_3_2"/>
  <p:tag name="KSO_WM_DIAGRAM_GROUP_CODE" val="l1-1"/>
  <p:tag name="KSO_WM_TAG_VERSION" val="2.0"/>
  <p:tag name="KSO_WM_BEAUTIFY_FLAG" val="#wm#"/>
</p:tagLst>
</file>

<file path=ppt/tags/tag262.xml><?xml version="1.0" encoding="utf-8"?>
<p:tagLst xmlns:p="http://schemas.openxmlformats.org/presentationml/2006/main">
  <p:tag name="KSO_WM_UNIT_INDEX" val="1_3_4"/>
  <p:tag name="KSO_WM_UNIT_TYPE" val="l_h_f"/>
  <p:tag name="KSO_WM_UNIT_SUBTYPE" val="a"/>
  <p:tag name="KSO_WM_TEMPLATE_CATEGORY" val="diagram"/>
  <p:tag name="KSO_WM_TEMPLATE_INDEX" val="19882022"/>
  <p:tag name="KSO_WM_UNIT_ID" val="diagram19882022*l_h_f*1_3_4"/>
  <p:tag name="KSO_WM_DIAGRAM_GROUP_CODE" val="l1-1"/>
  <p:tag name="KSO_WM_TAG_VERSION" val="2.0"/>
  <p:tag name="KSO_WM_BEAUTIFY_FLAG" val="#wm#"/>
</p:tagLst>
</file>

<file path=ppt/tags/tag263.xml><?xml version="1.0" encoding="utf-8"?>
<p:tagLst xmlns:p="http://schemas.openxmlformats.org/presentationml/2006/main">
  <p:tag name="KSO_WM_UNIT_INDEX" val="1_3_6"/>
  <p:tag name="KSO_WM_UNIT_TYPE" val="l_h_f"/>
  <p:tag name="KSO_WM_UNIT_SUBTYPE" val="a"/>
  <p:tag name="KSO_WM_TEMPLATE_CATEGORY" val="diagram"/>
  <p:tag name="KSO_WM_TEMPLATE_INDEX" val="19882022"/>
  <p:tag name="KSO_WM_UNIT_ID" val="diagram19882022*l_h_f*1_3_6"/>
  <p:tag name="KSO_WM_DIAGRAM_GROUP_CODE" val="l1-1"/>
  <p:tag name="KSO_WM_TAG_VERSION" val="2.0"/>
  <p:tag name="KSO_WM_BEAUTIFY_FLAG" val="#wm#"/>
</p:tagLst>
</file>

<file path=ppt/tags/tag264.xml><?xml version="1.0" encoding="utf-8"?>
<p:tagLst xmlns:p="http://schemas.openxmlformats.org/presentationml/2006/main">
  <p:tag name="KSO_WM_UNIT_INDEX" val="1_3_3"/>
  <p:tag name="KSO_WM_UNIT_TYPE" val="l_h_f"/>
  <p:tag name="KSO_WM_UNIT_SUBTYPE" val="a"/>
  <p:tag name="KSO_WM_TEMPLATE_CATEGORY" val="diagram"/>
  <p:tag name="KSO_WM_TEMPLATE_INDEX" val="19882022"/>
  <p:tag name="KSO_WM_UNIT_ID" val="diagram19882022*l_h_f*1_3_3"/>
  <p:tag name="KSO_WM_DIAGRAM_GROUP_CODE" val="l1-1"/>
  <p:tag name="KSO_WM_TAG_VERSION" val="2.0"/>
  <p:tag name="KSO_WM_BEAUTIFY_FLAG" val="#wm#"/>
</p:tagLst>
</file>

<file path=ppt/tags/tag265.xml><?xml version="1.0" encoding="utf-8"?>
<p:tagLst xmlns:p="http://schemas.openxmlformats.org/presentationml/2006/main">
  <p:tag name="KSO_WM_UNIT_INDEX" val="1_3_5"/>
  <p:tag name="KSO_WM_UNIT_TYPE" val="l_h_f"/>
  <p:tag name="KSO_WM_UNIT_SUBTYPE" val="a"/>
  <p:tag name="KSO_WM_TEMPLATE_CATEGORY" val="diagram"/>
  <p:tag name="KSO_WM_TEMPLATE_INDEX" val="19882022"/>
  <p:tag name="KSO_WM_UNIT_ID" val="diagram19882022*l_h_f*1_3_5"/>
  <p:tag name="KSO_WM_DIAGRAM_GROUP_CODE" val="l1-1"/>
  <p:tag name="KSO_WM_TAG_VERSION" val="2.0"/>
  <p:tag name="KSO_WM_BEAUTIFY_FLAG" val="#wm#"/>
</p:tagLst>
</file>

<file path=ppt/tags/tag266.xml><?xml version="1.0" encoding="utf-8"?>
<p:tagLst xmlns:p="http://schemas.openxmlformats.org/presentationml/2006/main">
  <p:tag name="KSO_WM_UNIT_INDEX" val="1_3_7"/>
  <p:tag name="KSO_WM_UNIT_TYPE" val="l_h_f"/>
  <p:tag name="KSO_WM_UNIT_SUBTYPE" val="a"/>
  <p:tag name="KSO_WM_TEMPLATE_CATEGORY" val="diagram"/>
  <p:tag name="KSO_WM_TEMPLATE_INDEX" val="19882022"/>
  <p:tag name="KSO_WM_UNIT_ID" val="diagram19882022*l_h_f*1_3_7"/>
  <p:tag name="KSO_WM_DIAGRAM_GROUP_CODE" val="l1-1"/>
  <p:tag name="KSO_WM_TAG_VERSION" val="2.0"/>
  <p:tag name="KSO_WM_BEAUTIFY_FLAG" val="#wm#"/>
</p:tagLst>
</file>

<file path=ppt/tags/tag267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268.xml><?xml version="1.0" encoding="utf-8"?>
<p:tagLst xmlns:p="http://schemas.openxmlformats.org/presentationml/2006/main">
  <p:tag name="KSO_WM_UNIT_INDEX" val="9"/>
  <p:tag name="KSO_WM_UNIT_TYPE" val="f"/>
  <p:tag name="KSO_WM_UNIT_SUBTYPE" val="a"/>
  <p:tag name="KSO_WM_BEAUTIFY_FLAG" val="#wm#"/>
</p:tagLst>
</file>

<file path=ppt/tags/tag269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271.xml><?xml version="1.0" encoding="utf-8"?>
<p:tagLst xmlns:p="http://schemas.openxmlformats.org/presentationml/2006/main">
  <p:tag name="KSO_WM_DIAGRAM_GROUP_CODE" val="m1-1"/>
  <p:tag name="KSO_WM_BEAUTIFY_FLAG" val="#wm#"/>
  <p:tag name="KSO_WM_UNIT_INDEX" val="1"/>
  <p:tag name="KSO_WM_UNIT_TYPE" val="a"/>
</p:tagLst>
</file>

<file path=ppt/tags/tag272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1216"/>
  <p:tag name="KSO_WM_TEMPLATE_CATEGORY" val="custom"/>
  <p:tag name="KSO_WM_SLIDE_INDEX" val="8"/>
  <p:tag name="KSO_WM_SLIDE_ID" val="custom20231216_8"/>
  <p:tag name="KSO_WM_TEMPLATE_MASTER_TYPE" val="0"/>
  <p:tag name="KSO_WM_SLIDE_LAYOUT" val="a_f"/>
  <p:tag name="KSO_WM_SLIDE_LAYOUT_CNT" val="1_1"/>
  <p:tag name="KSO_WM_SLIDE_SIZE" val="828*457"/>
  <p:tag name="KSO_WM_SLIDE_POSITION" val="66*28"/>
</p:tagLst>
</file>

<file path=ppt/tags/tag273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274.xml><?xml version="1.0" encoding="utf-8"?>
<p:tagLst xmlns:p="http://schemas.openxmlformats.org/presentationml/2006/main">
  <p:tag name="KSO_WM_UNIT_INDEX" val="3"/>
  <p:tag name="KSO_WM_UNIT_TYPE" val="i"/>
  <p:tag name="KSO_WM_BEAUTIFY_FLAG" val="#wm#"/>
</p:tagLst>
</file>

<file path=ppt/tags/tag275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276.xml><?xml version="1.0" encoding="utf-8"?>
<p:tagLst xmlns:p="http://schemas.openxmlformats.org/presentationml/2006/main">
  <p:tag name="KSO_WM_UNIT_INDEX" val="5"/>
  <p:tag name="KSO_WM_UNIT_TYPE" val="i"/>
  <p:tag name="KSO_WM_BEAUTIFY_FLAG" val="#wm#"/>
</p:tagLst>
</file>

<file path=ppt/tags/tag277.xml><?xml version="1.0" encoding="utf-8"?>
<p:tagLst xmlns:p="http://schemas.openxmlformats.org/presentationml/2006/main">
  <p:tag name="KSO_WM_UNIT_INDEX" val="6"/>
  <p:tag name="KSO_WM_UNIT_TYPE" val="f"/>
  <p:tag name="KSO_WM_UNIT_SUBTYPE" val="a"/>
  <p:tag name="KSO_WM_BEAUTIFY_FLAG" val="#wm#"/>
</p:tagLst>
</file>

<file path=ppt/tags/tag278.xml><?xml version="1.0" encoding="utf-8"?>
<p:tagLst xmlns:p="http://schemas.openxmlformats.org/presentationml/2006/main">
  <p:tag name="KSO_WM_UNIT_INDEX" val="7"/>
  <p:tag name="KSO_WM_UNIT_TYPE" val="i"/>
  <p:tag name="KSO_WM_BEAUTIFY_FLAG" val="#wm#"/>
</p:tagLst>
</file>

<file path=ppt/tags/tag279.xml><?xml version="1.0" encoding="utf-8"?>
<p:tagLst xmlns:p="http://schemas.openxmlformats.org/presentationml/2006/main">
  <p:tag name="KSO_WM_UNIT_INDEX" val="8"/>
  <p:tag name="KSO_WM_UNIT_TYPE" val="f"/>
  <p:tag name="KSO_WM_UNIT_SUBTYPE" val="a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INDEX" val="10"/>
  <p:tag name="KSO_WM_UNIT_TYPE" val="f"/>
  <p:tag name="KSO_WM_UNIT_SUBTYPE" val="a"/>
  <p:tag name="KSO_WM_BEAUTIFY_FLAG" val="#wm#"/>
</p:tagLst>
</file>

<file path=ppt/tags/tag281.xml><?xml version="1.0" encoding="utf-8"?>
<p:tagLst xmlns:p="http://schemas.openxmlformats.org/presentationml/2006/main">
  <p:tag name="KSO_WM_UNIT_INDEX" val="12"/>
  <p:tag name="KSO_WM_UNIT_TYPE" val="f"/>
  <p:tag name="KSO_WM_UNIT_SUBTYPE" val="a"/>
  <p:tag name="KSO_WM_BEAUTIFY_FLAG" val="#wm#"/>
</p:tagLst>
</file>

<file path=ppt/tags/tag282.xml><?xml version="1.0" encoding="utf-8"?>
<p:tagLst xmlns:p="http://schemas.openxmlformats.org/presentationml/2006/main">
  <p:tag name="KSO_WM_UNIT_INDEX" val="11"/>
  <p:tag name="KSO_WM_UNIT_TYPE" val="f"/>
  <p:tag name="KSO_WM_UNIT_SUBTYPE" val="a"/>
  <p:tag name="KSO_WM_BEAUTIFY_FLAG" val="#wm#"/>
</p:tagLst>
</file>

<file path=ppt/tags/tag283.xml><?xml version="1.0" encoding="utf-8"?>
<p:tagLst xmlns:p="http://schemas.openxmlformats.org/presentationml/2006/main">
  <p:tag name="KSO_WM_UNIT_INDEX" val="9"/>
  <p:tag name="KSO_WM_UNIT_TYPE" val="i"/>
  <p:tag name="KSO_WM_BEAUTIFY_FLAG" val="#wm#"/>
</p:tagLst>
</file>

<file path=ppt/tags/tag284.xml><?xml version="1.0" encoding="utf-8"?>
<p:tagLst xmlns:p="http://schemas.openxmlformats.org/presentationml/2006/main">
  <p:tag name="KSO_WM_UNIT_INDEX" val="19"/>
  <p:tag name="KSO_WM_UNIT_TYPE" val="f"/>
  <p:tag name="KSO_WM_UNIT_SUBTYPE" val="a"/>
  <p:tag name="KSO_WM_BEAUTIFY_FLAG" val="#wm#"/>
</p:tagLst>
</file>

<file path=ppt/tags/tag285.xml><?xml version="1.0" encoding="utf-8"?>
<p:tagLst xmlns:p="http://schemas.openxmlformats.org/presentationml/2006/main">
  <p:tag name="KSO_WM_UNIT_INDEX" val="20"/>
  <p:tag name="KSO_WM_UNIT_TYPE" val="f"/>
  <p:tag name="KSO_WM_UNIT_SUBTYPE" val="a"/>
  <p:tag name="KSO_WM_BEAUTIFY_FLAG" val="#wm#"/>
</p:tagLst>
</file>

<file path=ppt/tags/tag286.xml><?xml version="1.0" encoding="utf-8"?>
<p:tagLst xmlns:p="http://schemas.openxmlformats.org/presentationml/2006/main">
  <p:tag name="KSO_WM_UNIT_INDEX" val="13"/>
  <p:tag name="KSO_WM_UNIT_TYPE" val="f"/>
  <p:tag name="KSO_WM_UNIT_SUBTYPE" val="a"/>
  <p:tag name="KSO_WM_BEAUTIFY_FLAG" val="#wm#"/>
</p:tagLst>
</file>

<file path=ppt/tags/tag287.xml><?xml version="1.0" encoding="utf-8"?>
<p:tagLst xmlns:p="http://schemas.openxmlformats.org/presentationml/2006/main">
  <p:tag name="KSO_WM_UNIT_INDEX" val="15"/>
  <p:tag name="KSO_WM_UNIT_TYPE" val="f"/>
  <p:tag name="KSO_WM_UNIT_SUBTYPE" val="a"/>
  <p:tag name="KSO_WM_BEAUTIFY_FLAG" val="#wm#"/>
</p:tagLst>
</file>

<file path=ppt/tags/tag288.xml><?xml version="1.0" encoding="utf-8"?>
<p:tagLst xmlns:p="http://schemas.openxmlformats.org/presentationml/2006/main">
  <p:tag name="KSO_WM_UNIT_INDEX" val="14"/>
  <p:tag name="KSO_WM_UNIT_TYPE" val="f"/>
  <p:tag name="KSO_WM_UNIT_SUBTYPE" val="a"/>
  <p:tag name="KSO_WM_BEAUTIFY_FLAG" val="#wm#"/>
</p:tagLst>
</file>

<file path=ppt/tags/tag289.xml><?xml version="1.0" encoding="utf-8"?>
<p:tagLst xmlns:p="http://schemas.openxmlformats.org/presentationml/2006/main">
  <p:tag name="KSO_WM_UNIT_INDEX" val="21"/>
  <p:tag name="KSO_WM_UNIT_TYPE" val="f"/>
  <p:tag name="KSO_WM_UNIT_SUBTYPE" val="a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290.xml><?xml version="1.0" encoding="utf-8"?>
<p:tagLst xmlns:p="http://schemas.openxmlformats.org/presentationml/2006/main">
  <p:tag name="KSO_WM_UNIT_INDEX" val="22"/>
  <p:tag name="KSO_WM_UNIT_TYPE" val="f"/>
  <p:tag name="KSO_WM_UNIT_SUBTYPE" val="a"/>
  <p:tag name="KSO_WM_BEAUTIFY_FLAG" val="#wm#"/>
</p:tagLst>
</file>

<file path=ppt/tags/tag291.xml><?xml version="1.0" encoding="utf-8"?>
<p:tagLst xmlns:p="http://schemas.openxmlformats.org/presentationml/2006/main">
  <p:tag name="KSO_WM_UNIT_INDEX" val="16"/>
  <p:tag name="KSO_WM_UNIT_TYPE" val="f"/>
  <p:tag name="KSO_WM_UNIT_SUBTYPE" val="a"/>
  <p:tag name="KSO_WM_BEAUTIFY_FLAG" val="#wm#"/>
</p:tagLst>
</file>

<file path=ppt/tags/tag292.xml><?xml version="1.0" encoding="utf-8"?>
<p:tagLst xmlns:p="http://schemas.openxmlformats.org/presentationml/2006/main">
  <p:tag name="KSO_WM_UNIT_INDEX" val="18"/>
  <p:tag name="KSO_WM_UNIT_TYPE" val="f"/>
  <p:tag name="KSO_WM_UNIT_SUBTYPE" val="a"/>
  <p:tag name="KSO_WM_BEAUTIFY_FLAG" val="#wm#"/>
</p:tagLst>
</file>

<file path=ppt/tags/tag293.xml><?xml version="1.0" encoding="utf-8"?>
<p:tagLst xmlns:p="http://schemas.openxmlformats.org/presentationml/2006/main">
  <p:tag name="KSO_WM_UNIT_INDEX" val="17"/>
  <p:tag name="KSO_WM_UNIT_TYPE" val="f"/>
  <p:tag name="KSO_WM_UNIT_SUBTYPE" val="a"/>
  <p:tag name="KSO_WM_BEAUTIFY_FLAG" val="#wm#"/>
</p:tagLst>
</file>

<file path=ppt/tags/tag294.xml><?xml version="1.0" encoding="utf-8"?>
<p:tagLst xmlns:p="http://schemas.openxmlformats.org/presentationml/2006/main">
  <p:tag name="KSO_WM_UNIT_INDEX" val="23"/>
  <p:tag name="KSO_WM_UNIT_TYPE" val="f"/>
  <p:tag name="KSO_WM_UNIT_SUBTYPE" val="a"/>
  <p:tag name="KSO_WM_BEAUTIFY_FLAG" val="#wm#"/>
</p:tagLst>
</file>

<file path=ppt/tags/tag295.xml><?xml version="1.0" encoding="utf-8"?>
<p:tagLst xmlns:p="http://schemas.openxmlformats.org/presentationml/2006/main">
  <p:tag name="KSO_WM_UNIT_INDEX" val="33"/>
  <p:tag name="KSO_WM_UNIT_TYPE" val="f"/>
  <p:tag name="KSO_WM_UNIT_SUBTYPE" val="a"/>
  <p:tag name="KSO_WM_BEAUTIFY_FLAG" val="#wm#"/>
</p:tagLst>
</file>

<file path=ppt/tags/tag296.xml><?xml version="1.0" encoding="utf-8"?>
<p:tagLst xmlns:p="http://schemas.openxmlformats.org/presentationml/2006/main">
  <p:tag name="KSO_WM_UNIT_INDEX" val="2"/>
  <p:tag name="KSO_WM_UNIT_TYPE" val="a"/>
  <p:tag name="KSO_WM_BEAUTIFY_FLAG" val="#wm#"/>
</p:tagLst>
</file>

<file path=ppt/tags/tag297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1216"/>
  <p:tag name="KSO_WM_TEMPLATE_CATEGORY" val="custom"/>
  <p:tag name="KSO_WM_SLIDE_INDEX" val="8"/>
  <p:tag name="KSO_WM_SLIDE_ID" val="custom20231216_8"/>
  <p:tag name="KSO_WM_TEMPLATE_MASTER_TYPE" val="0"/>
  <p:tag name="KSO_WM_SLIDE_LAYOUT" val="a_f"/>
  <p:tag name="KSO_WM_SLIDE_LAYOUT_CNT" val="1_1"/>
  <p:tag name="KSO_WM_SLIDE_SIZE" val="828*457"/>
  <p:tag name="KSO_WM_SLIDE_POSITION" val="66*28"/>
</p:tagLst>
</file>

<file path=ppt/tags/tag298.xml><?xml version="1.0" encoding="utf-8"?>
<p:tagLst xmlns:p="http://schemas.openxmlformats.org/presentationml/2006/main">
  <p:tag name="KSO_WM_UNIT_INDEX" val="1"/>
  <p:tag name="KSO_WM_UNIT_TYPE" val="j"/>
  <p:tag name="KSO_WM_BEAUTIFY_FLAG" val="#wm#"/>
</p:tagLst>
</file>

<file path=ppt/tags/tag299.xml><?xml version="1.0" encoding="utf-8"?>
<p:tagLst xmlns:p="http://schemas.openxmlformats.org/presentationml/2006/main">
  <p:tag name="KSO_WM_BEAUTIFY_FLAG" val="#wm#"/>
  <p:tag name="KSO_WM_UNIT_TYPE" val="l_h_a"/>
  <p:tag name="KSO_WM_UNIT_INDEX" val="1_1_1"/>
  <p:tag name="KSO_WM_UNIT_ID" val="diagram19882022_4*l_h_a*1_1_1"/>
  <p:tag name="KSO_WM_TEMPLATE_INDEX" val="19882022"/>
  <p:tag name="KSO_WM_TAG_VERSION" val="2.0"/>
  <p:tag name="KSO_WM_DIAGRAM_GROUP_CODE" val="l1-1"/>
  <p:tag name="KSO_WM_DIAGRAM_VIRTUALLY_FRAME" val="{&quot;height&quot;:142.97149606299212,&quot;left&quot;:36,&quot;top&quot;:125.6792125984252,&quot;width&quot;:666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300.xml><?xml version="1.0" encoding="utf-8"?>
<p:tagLst xmlns:p="http://schemas.openxmlformats.org/presentationml/2006/main">
  <p:tag name="KSO_WM_BEAUTIFY_FLAG" val="#wm#"/>
  <p:tag name="KSO_WM_UNIT_TYPE" val="l_h_f"/>
  <p:tag name="KSO_WM_UNIT_INDEX" val="1_1_1"/>
  <p:tag name="KSO_WM_UNIT_ID" val="diagram19882022_4*l_h_f*1_1_1"/>
  <p:tag name="KSO_WM_TEMPLATE_INDEX" val="19882022"/>
  <p:tag name="KSO_WM_TAG_VERSION" val="2.0"/>
  <p:tag name="KSO_WM_DIAGRAM_GROUP_CODE" val="l1-1"/>
  <p:tag name="KSO_WM_DIAGRAM_VIRTUALLY_FRAME" val="{&quot;height&quot;:142.97149606299212,&quot;left&quot;:36,&quot;top&quot;:125.6792125984252,&quot;width&quot;:666}"/>
</p:tagLst>
</file>

<file path=ppt/tags/tag301.xml><?xml version="1.0" encoding="utf-8"?>
<p:tagLst xmlns:p="http://schemas.openxmlformats.org/presentationml/2006/main">
  <p:tag name="KSO_WM_BEAUTIFY_FLAG" val="#wm#"/>
  <p:tag name="KSO_WM_UNIT_TYPE" val="l_h_a"/>
  <p:tag name="KSO_WM_UNIT_INDEX" val="1_2_1"/>
  <p:tag name="KSO_WM_UNIT_ID" val="diagram19882022_4*l_h_a*1_2_1"/>
  <p:tag name="KSO_WM_TEMPLATE_INDEX" val="19882022"/>
  <p:tag name="KSO_WM_TAG_VERSION" val="2.0"/>
  <p:tag name="KSO_WM_DIAGRAM_GROUP_CODE" val="l1-1"/>
  <p:tag name="KSO_WM_DIAGRAM_VIRTUALLY_FRAME" val="{&quot;height&quot;:142.97149606299212,&quot;left&quot;:36,&quot;top&quot;:125.6792125984252,&quot;width&quot;:666}"/>
</p:tagLst>
</file>

<file path=ppt/tags/tag302.xml><?xml version="1.0" encoding="utf-8"?>
<p:tagLst xmlns:p="http://schemas.openxmlformats.org/presentationml/2006/main">
  <p:tag name="KSO_WM_BEAUTIFY_FLAG" val="#wm#"/>
  <p:tag name="KSO_WM_UNIT_TYPE" val="l_h_f"/>
  <p:tag name="KSO_WM_UNIT_INDEX" val="1_2_1"/>
  <p:tag name="KSO_WM_UNIT_ID" val="diagram19882022_4*l_h_f*1_2_1"/>
  <p:tag name="KSO_WM_TEMPLATE_INDEX" val="19882022"/>
  <p:tag name="KSO_WM_TAG_VERSION" val="2.0"/>
  <p:tag name="KSO_WM_DIAGRAM_GROUP_CODE" val="l1-1"/>
  <p:tag name="KSO_WM_DIAGRAM_VIRTUALLY_FRAME" val="{&quot;height&quot;:142.97149606299212,&quot;left&quot;:36,&quot;top&quot;:125.6792125984252,&quot;width&quot;:666}"/>
</p:tagLst>
</file>

<file path=ppt/tags/tag303.xml><?xml version="1.0" encoding="utf-8"?>
<p:tagLst xmlns:p="http://schemas.openxmlformats.org/presentationml/2006/main">
  <p:tag name="KSO_WM_BEAUTIFY_FLAG" val="#wm#"/>
  <p:tag name="KSO_WM_UNIT_TYPE" val="l_h_a"/>
  <p:tag name="KSO_WM_UNIT_INDEX" val="1_3_1"/>
  <p:tag name="KSO_WM_UNIT_ID" val="diagram19882022_4*l_h_a*1_3_1"/>
  <p:tag name="KSO_WM_TEMPLATE_INDEX" val="19882022"/>
  <p:tag name="KSO_WM_TAG_VERSION" val="2.0"/>
  <p:tag name="KSO_WM_DIAGRAM_GROUP_CODE" val="l1-1"/>
  <p:tag name="KSO_WM_DIAGRAM_VIRTUALLY_FRAME" val="{&quot;height&quot;:142.97149606299212,&quot;left&quot;:36,&quot;top&quot;:125.6792125984252,&quot;width&quot;:666}"/>
</p:tagLst>
</file>

<file path=ppt/tags/tag304.xml><?xml version="1.0" encoding="utf-8"?>
<p:tagLst xmlns:p="http://schemas.openxmlformats.org/presentationml/2006/main">
  <p:tag name="KSO_WM_BEAUTIFY_FLAG" val="#wm#"/>
  <p:tag name="KSO_WM_UNIT_TYPE" val="l_h_f"/>
  <p:tag name="KSO_WM_UNIT_INDEX" val="1_3_1"/>
  <p:tag name="KSO_WM_UNIT_ID" val="diagram19882022_4*l_h_f*1_3_1"/>
  <p:tag name="KSO_WM_TEMPLATE_INDEX" val="19882022"/>
  <p:tag name="KSO_WM_TAG_VERSION" val="2.0"/>
  <p:tag name="KSO_WM_DIAGRAM_GROUP_CODE" val="l1-1"/>
  <p:tag name="KSO_WM_DIAGRAM_VIRTUALLY_FRAME" val="{&quot;height&quot;:142.97149606299212,&quot;left&quot;:36,&quot;top&quot;:125.6792125984252,&quot;width&quot;:666}"/>
</p:tagLst>
</file>

<file path=ppt/tags/tag305.xml><?xml version="1.0" encoding="utf-8"?>
<p:tagLst xmlns:p="http://schemas.openxmlformats.org/presentationml/2006/main">
  <p:tag name="KSO_WM_BEAUTIFY_FLAG" val="#wm#"/>
  <p:tag name="KSO_WM_UNIT_TYPE" val="l_h_a"/>
  <p:tag name="KSO_WM_UNIT_INDEX" val="1_4_1"/>
  <p:tag name="KSO_WM_UNIT_ID" val="diagram19882022_4*l_h_a*1_4_1"/>
  <p:tag name="KSO_WM_TEMPLATE_INDEX" val="19882022"/>
  <p:tag name="KSO_WM_TAG_VERSION" val="2.0"/>
  <p:tag name="KSO_WM_DIAGRAM_GROUP_CODE" val="l1-1"/>
  <p:tag name="KSO_WM_DIAGRAM_VIRTUALLY_FRAME" val="{&quot;height&quot;:142.97149606299212,&quot;left&quot;:36,&quot;top&quot;:125.6792125984252,&quot;width&quot;:666}"/>
</p:tagLst>
</file>

<file path=ppt/tags/tag306.xml><?xml version="1.0" encoding="utf-8"?>
<p:tagLst xmlns:p="http://schemas.openxmlformats.org/presentationml/2006/main">
  <p:tag name="KSO_WM_BEAUTIFY_FLAG" val="#wm#"/>
  <p:tag name="KSO_WM_UNIT_TYPE" val="l_h_f"/>
  <p:tag name="KSO_WM_UNIT_INDEX" val="1_4_1"/>
  <p:tag name="KSO_WM_UNIT_ID" val="diagram19882022_4*l_h_f*1_4_1"/>
  <p:tag name="KSO_WM_TEMPLATE_INDEX" val="19882022"/>
  <p:tag name="KSO_WM_TAG_VERSION" val="2.0"/>
  <p:tag name="KSO_WM_DIAGRAM_GROUP_CODE" val="l1-1"/>
  <p:tag name="KSO_WM_DIAGRAM_VIRTUALLY_FRAME" val="{&quot;height&quot;:142.97149606299212,&quot;left&quot;:36,&quot;top&quot;:125.6792125984252,&quot;width&quot;:666}"/>
</p:tagLst>
</file>

<file path=ppt/tags/tag307.xml><?xml version="1.0" encoding="utf-8"?>
<p:tagLst xmlns:p="http://schemas.openxmlformats.org/presentationml/2006/main">
  <p:tag name="KSO_WM_UNIT_INDEX" val="12"/>
  <p:tag name="KSO_WM_UNIT_TYPE" val="i"/>
  <p:tag name="KSO_WM_BEAUTIFY_FLAG" val="#wm#"/>
</p:tagLst>
</file>

<file path=ppt/tags/tag308.xml><?xml version="1.0" encoding="utf-8"?>
<p:tagLst xmlns:p="http://schemas.openxmlformats.org/presentationml/2006/main">
  <p:tag name="KSO_WM_UNIT_INDEX" val="14"/>
  <p:tag name="KSO_WM_UNIT_TYPE" val="f"/>
  <p:tag name="KSO_WM_UNIT_SUBTYPE" val="a"/>
  <p:tag name="KSO_WM_BEAUTIFY_FLAG" val="#wm#"/>
</p:tagLst>
</file>

<file path=ppt/tags/tag309.xml><?xml version="1.0" encoding="utf-8"?>
<p:tagLst xmlns:p="http://schemas.openxmlformats.org/presentationml/2006/main">
  <p:tag name="KSO_WM_DIAGRAM_GROUP_CODE" val="m1-1"/>
  <p:tag name="KSO_WM_BEAUTIFY_FLAG" val="#wm#"/>
  <p:tag name="KSO_WM_UNIT_INDEX" val="2"/>
  <p:tag name="KSO_WM_UNIT_TYPE" val="a"/>
</p:tagLst>
</file>

<file path=ppt/tags/tag3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310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1216"/>
  <p:tag name="KSO_WM_TEMPLATE_CATEGORY" val="custom"/>
  <p:tag name="KSO_WM_SLIDE_INDEX" val="8"/>
  <p:tag name="KSO_WM_SLIDE_ID" val="custom20231216_8"/>
  <p:tag name="KSO_WM_TEMPLATE_MASTER_TYPE" val="0"/>
  <p:tag name="KSO_WM_SLIDE_LAYOUT" val="a_f"/>
  <p:tag name="KSO_WM_SLIDE_LAYOUT_CNT" val="1_1"/>
  <p:tag name="KSO_WM_SLIDE_SIZE" val="828*457"/>
  <p:tag name="KSO_WM_SLIDE_POSITION" val="66*28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228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24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1"/>
  <p:tag name="KSO_WM_UNIT_TYPE" val="f"/>
  <p:tag name="KSO_WM_UNIT_INDEX" val="1"/>
  <p:tag name="KSO_WM_UNIT_SUBTYPE" val="g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2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PRESET_TEXT" val="公司名占位符"/>
  <p:tag name="KSO_WM_UNIT_NOCLEAR" val="0"/>
  <p:tag name="KSO_WM_UNIT_VALUE" val="10"/>
  <p:tag name="KSO_WM_UNIT_TYPE" val="f"/>
  <p:tag name="KSO_WM_UNIT_INDEX" val="1"/>
  <p:tag name="KSO_WM_UNIT_SUBTYPE" val="g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PRESET_TEXT" val="单击此处编辑母版标题样式"/>
  <p:tag name="KSO_WM_UNIT_TYPE" val="a"/>
  <p:tag name="KSO_WM_UNIT_INDEX" val="1"/>
  <p:tag name="KSO_WM_UNIT_VALUE" val="23"/>
  <p:tag name="KSO_WM_TEMPLATE_CATEGORY" val="custom"/>
  <p:tag name="KSO_WM_TEMPLATE_INDEX" val="20231216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504"/>
  <p:tag name="KSO_WM_TEMPLATE_CATEGORY" val="custom"/>
  <p:tag name="KSO_WM_TEMPLATE_INDEX" val="2023121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216"/>
  <p:tag name="KSO_WM_TEMPLATE_THUMBS_INDEX" val="1、9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16_1*a*1"/>
  <p:tag name="KSO_WM_TEMPLATE_CATEGORY" val="custom"/>
  <p:tag name="KSO_WM_TEMPLATE_INDEX" val="20231216"/>
  <p:tag name="KSO_WM_UNIT_LAYERLEVEL" val="1"/>
  <p:tag name="KSO_WM_TAG_VERSION" val="3.0"/>
  <p:tag name="KSO_WM_BEAUTIFY_FLAG" val="#wm#"/>
  <p:tag name="KSO_WM_UNIT_PRESET_TEXT" val="单击此处添加&#10;文档标题"/>
  <p:tag name="KSO_WM_UNIT_TEXT_TYPE" val="1"/>
</p:tagLst>
</file>

<file path=ppt/tags/tag85.xml><?xml version="1.0" encoding="utf-8"?>
<p:tagLst xmlns:p="http://schemas.openxmlformats.org/presentationml/2006/main">
  <p:tag name="KSO_WM_SLIDE_ID" val="custom20231216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16"/>
  <p:tag name="KSO_WM_SLIDE_LAYOUT" val="a_b_f"/>
  <p:tag name="KSO_WM_SLIDE_LAYOUT_CNT" val="1_1_2"/>
  <p:tag name="KSO_WM_SLIDE_TYPE" val="title"/>
  <p:tag name="KSO_WM_SLIDE_SUBTYPE" val="pureTxt"/>
  <p:tag name="KSO_WM_TEMPLATE_THUMBS_INDEX" val="1、9"/>
  <p:tag name="KSO_WM_SLIDE_THEME_ID" val="3313914"/>
  <p:tag name="KSO_WM_SLIDE_THEME_NAME" val="橙色房子建筑商务风主题"/>
</p:tagLst>
</file>

<file path=ppt/tags/tag86.xml><?xml version="1.0" encoding="utf-8"?>
<p:tagLst xmlns:p="http://schemas.openxmlformats.org/presentationml/2006/main">
  <p:tag name="PICID" val="{9f531dc2-c6b6-4dae-bda7-fe161e94cbd6}"/>
  <p:tag name="KSO_WM_UNIT_VALUE" val="905*97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d"/>
  <p:tag name="KSO_WM_UNIT_INDEX" val="3"/>
  <p:tag name="KSO_WM_TEMPLATE_CATEGORY" val="custom"/>
  <p:tag name="KSO_WM_TEMPLATE_INDEX" val="20235034"/>
  <p:tag name="KSO_WM_UNIT_LAYERLEVEL" val="1"/>
  <p:tag name="KSO_WM_TAG_VERSION" val="3.0"/>
  <p:tag name="KSO_WM_BEAUTIFY_FLAG" val="#wm#"/>
  <p:tag name="KSO_WM_UNIT_PICTURE_SUBTYPE" val="b"/>
  <p:tag name="KSO_WM_UNIT_FILL_FORE_SCHEMECOLOR_INDEX" val="5"/>
  <p:tag name="KSO_WM_UNIT_FILL_TYPE" val="1"/>
  <p:tag name="KSO_WM_UNIT_LINE_FORE_SCHEMECOLOR_INDEX" val="5"/>
  <p:tag name="KSO_WM_UNIT_LINE_FILL_TYPE" val="2"/>
  <p:tag name="KSO_WM_UNIT_USESOURCEFORMAT_APPLY" val="1"/>
  <p:tag name="picid" val="{b243406f-69b9-4e98-942d-097b43bd1de1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i"/>
  <p:tag name="KSO_WM_UNIT_INDEX" val="1_1"/>
  <p:tag name="KSO_WM_TEMPLATE_CATEGORY" val="diagram"/>
  <p:tag name="KSO_WM_TEMPLATE_INDEX" val="20235657"/>
  <p:tag name="KSO_WM_UNIT_LAYERLEVEL" val="1_1"/>
  <p:tag name="KSO_WM_TAG_VERSION" val="3.0"/>
  <p:tag name="KSO_WM_DIAGRAM_GROUP_CODE" val="m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5"/>
  <p:tag name="KSO_WM_UNIT_TEXT_TYPE" val="1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9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VALUE" val="84"/>
  <p:tag name="KSO_WM_DIAGRAM_VERSION" val="3"/>
  <p:tag name="KSO_WM_DIAGRAM_COLOR_TRICK" val="1"/>
  <p:tag name="KSO_WM_DIAGRAM_COLOR_TEXT_CAN_REMOVE" val="n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9000000357627869,&quot;transparency&quot;:0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5"/>
  <p:tag name="KSO_WM_UNIT_TEXT_TYPE" val="1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UNIT_VALUE" val="84"/>
  <p:tag name="KSO_WM_UNIT_PRESET_TEXT" val="单击此处添加文本具体内容，请尽量简明扼要地阐述您的内容观点。根据需要可酌情增减文字，以便观者能够准确地理解您传达的思想。"/>
  <p:tag name="KSO_WM_UNIT_TEXT_FILL_FORE_SCHEMECOLOR_INDEX" val="1"/>
  <p:tag name="KSO_WM_UNIT_TEXT_FILL_TYPE" val="1"/>
  <p:tag name="KSO_WM_UNIT_USESOURCEFORMAT_APPLY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5"/>
  <p:tag name="KSO_WM_UNIT_TEXT_TYPE" val="1"/>
  <p:tag name="KSO_WM_DIAGRAM_VERSION" val="3"/>
  <p:tag name="KSO_WM_DIAGRAM_COLOR_TRICK" val="1"/>
  <p:tag name="KSO_WM_DIAGRAM_COLOR_TEXT_CAN_REMOVE" val="n"/>
  <p:tag name="KSO_WM_UNIT_PRESET_TEXT" val="单击添加标题"/>
  <p:tag name="KSO_WM_UNIT_TEXT_FILL_FORE_SCHEMECOLOR_INDEX" val="1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VERSION" val="3"/>
  <p:tag name="KSO_WM_DIAGRAM_COLOR_TRICK" val="1"/>
  <p:tag name="KSO_WM_DIAGRAM_COLOR_TEXT_CAN_REMOVE" val="n"/>
  <p:tag name="KSO_WM_UNIT_VALUE" val="84"/>
  <p:tag name="KSO_WM_UNIT_PRESET_TEXT" val="请单击此处输入你的正文具体内容，文字是您思想的提炼，为了最终演示发布的良好效果，可酌情增减你的文字。"/>
  <p:tag name="KSO_WM_UNIT_TEXT_FILL_FORE_SCHEMECOLOR_INDEX" val="1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9000000357627869,&quot;transparency&quot;:0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6"/>
  <p:tag name="KSO_WM_UNIT_USESOURCEFORMAT_APPLY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TEMPLATE_CATEGORY" val="diagram"/>
  <p:tag name="KSO_WM_TEMPLATE_INDEX" val="2023565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205.55619393794078,&quot;left&quot;:270.15,&quot;top&quot;:163.3875068494608,&quot;width&quot;:414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59">
      <a:dk1>
        <a:srgbClr val="000000"/>
      </a:dk1>
      <a:lt1>
        <a:srgbClr val="FFFFFF"/>
      </a:lt1>
      <a:dk2>
        <a:srgbClr val="001548"/>
      </a:dk2>
      <a:lt2>
        <a:srgbClr val="D9D9D9"/>
      </a:lt2>
      <a:accent1>
        <a:srgbClr val="EE562E"/>
      </a:accent1>
      <a:accent2>
        <a:srgbClr val="B86B31"/>
      </a:accent2>
      <a:accent3>
        <a:srgbClr val="958739"/>
      </a:accent3>
      <a:accent4>
        <a:srgbClr val="71A440"/>
      </a:accent4>
      <a:accent5>
        <a:srgbClr val="22CC46"/>
      </a:accent5>
      <a:accent6>
        <a:srgbClr val="AA58AC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5875">
          <a:solidFill>
            <a:schemeClr val="tx1">
              <a:lumMod val="50000"/>
              <a:lumOff val="50000"/>
              <a:alpha val="80000"/>
            </a:schemeClr>
          </a:solidFill>
        </a:ln>
      </a:spPr>
      <a:bodyPr/>
      <a:lstStyle/>
      <a:style>
        <a:lnRef idx="2">
          <a:schemeClr val="accent1"/>
        </a:lnRef>
        <a:fillRef idx="0">
          <a:srgbClr val="FFFFFF"/>
        </a:fillRef>
        <a:effectRef idx="0">
          <a:srgbClr val="FFFFFF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b">
        <a:normAutofit/>
      </a:bodyPr>
      <a:lstStyle>
        <a:defPPr>
          <a:lnSpc>
            <a:spcPct val="100000"/>
          </a:lnSpc>
          <a:defRPr lang="zh-CN" altLang="en-US" b="1" spc="300" dirty="0"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2018</Words>
  <Application>WPS 演示</Application>
  <PresentationFormat>On-screen Show (16:9)</PresentationFormat>
  <Paragraphs>335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49" baseType="lpstr">
      <vt:lpstr>Arial</vt:lpstr>
      <vt:lpstr>宋体</vt:lpstr>
      <vt:lpstr>Wingdings</vt:lpstr>
      <vt:lpstr>Montserrat</vt:lpstr>
      <vt:lpstr>Thonburi</vt:lpstr>
      <vt:lpstr>-apple-system</vt:lpstr>
      <vt:lpstr>Arial</vt:lpstr>
      <vt:lpstr>Calibri</vt:lpstr>
      <vt:lpstr>Helvetica Neue</vt:lpstr>
      <vt:lpstr>宋体</vt:lpstr>
      <vt:lpstr>汉仪书宋二KW</vt:lpstr>
      <vt:lpstr>微软雅黑</vt:lpstr>
      <vt:lpstr>汉仪旗黑</vt:lpstr>
      <vt:lpstr>Arial Unicode MS</vt:lpstr>
      <vt:lpstr>等线</vt:lpstr>
      <vt:lpstr>汉仪中等线KW</vt:lpstr>
      <vt:lpstr>-apple-system</vt:lpstr>
      <vt:lpstr>Montserrat</vt:lpstr>
      <vt:lpstr>苹方-简</vt:lpstr>
      <vt:lpstr>Calibri Light</vt:lpstr>
      <vt:lpstr>等线 Light</vt:lpstr>
      <vt:lpstr>Wingdings</vt:lpstr>
      <vt:lpstr>汉仪字酷堂邓氏小楷简</vt:lpstr>
      <vt:lpstr>江城圆体 400W</vt:lpstr>
      <vt:lpstr>微软雅黑</vt:lpstr>
      <vt:lpstr>MiSans Bold</vt:lpstr>
      <vt:lpstr>汉仪中宋简</vt:lpstr>
      <vt:lpstr>汉仪书宋二简</vt:lpstr>
      <vt:lpstr>汉仪润圆-65简</vt:lpstr>
      <vt:lpstr>Arial Black</vt:lpstr>
      <vt:lpstr>汉仪粗圆简</vt:lpstr>
      <vt:lpstr>华文宋体</vt:lpstr>
      <vt:lpstr>MiSans</vt:lpstr>
      <vt:lpstr>Office Theme</vt:lpstr>
      <vt:lpstr>1_Office 主题​​</vt:lpstr>
      <vt:lpstr>2025年度
研发中心工作总结</vt:lpstr>
      <vt:lpstr>2025 核心成果</vt:lpstr>
      <vt:lpstr>PowerPoint 演示文稿</vt:lpstr>
      <vt:lpstr>PowerPoint 演示文稿</vt:lpstr>
      <vt:lpstr>PowerPoint 演示文稿</vt:lpstr>
      <vt:lpstr>技术深挖 ：应用表格</vt:lpstr>
      <vt:lpstr>单击此处添加标题</vt:lpstr>
      <vt:lpstr>稳定性保障：流程机制的质量闭环</vt:lpstr>
      <vt:lpstr>稳定性保障：流程机制的质量闭环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askuy</cp:lastModifiedBy>
  <cp:revision>132</cp:revision>
  <dcterms:created xsi:type="dcterms:W3CDTF">2026-02-02T14:42:31Z</dcterms:created>
  <dcterms:modified xsi:type="dcterms:W3CDTF">2026-02-02T14:42:31Z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8F91E35DFDCDE92A15D07D69A8302E88_42</vt:lpwstr>
  </property>
  <property fmtid="{D5CDD505-2E9C-101B-9397-08002B2CF9AE}" pid="3" name="KSOProductBuildVer">
    <vt:lpwstr>2052-7.5.1.8994</vt:lpwstr>
  </property>
</Properties>
</file>